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705" r:id="rId5"/>
    <p:sldMasterId id="2147483728" r:id="rId6"/>
    <p:sldMasterId id="2147483814" r:id="rId7"/>
  </p:sldMasterIdLst>
  <p:notesMasterIdLst>
    <p:notesMasterId r:id="rId23"/>
  </p:notesMasterIdLst>
  <p:sldIdLst>
    <p:sldId id="256" r:id="rId8"/>
    <p:sldId id="257" r:id="rId9"/>
    <p:sldId id="309" r:id="rId10"/>
    <p:sldId id="315" r:id="rId11"/>
    <p:sldId id="8525" r:id="rId12"/>
    <p:sldId id="274" r:id="rId13"/>
    <p:sldId id="8533" r:id="rId14"/>
    <p:sldId id="275" r:id="rId15"/>
    <p:sldId id="8528" r:id="rId16"/>
    <p:sldId id="8529" r:id="rId17"/>
    <p:sldId id="8530" r:id="rId18"/>
    <p:sldId id="8531" r:id="rId19"/>
    <p:sldId id="8532" r:id="rId20"/>
    <p:sldId id="8534" r:id="rId21"/>
    <p:sldId id="84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1C0B8E-6433-E9CF-A1ED-FC23A2A5A60E}" name="Michael Currie" initials="MC" userId="S::Michael.Currie@benevolent.org.au::45fd6661-ac0b-49c5-9235-8423c13a5f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dia Currie" initials="NC" lastIdx="5" clrIdx="0">
    <p:extLst>
      <p:ext uri="{19B8F6BF-5375-455C-9EA6-DF929625EA0E}">
        <p15:presenceInfo xmlns:p15="http://schemas.microsoft.com/office/powerpoint/2012/main" userId="S::Nadia.Currie@benevolent.org.au::526049dc-b9f4-4f74-bb91-a8e54898181d" providerId="AD"/>
      </p:ext>
    </p:extLst>
  </p:cmAuthor>
  <p:cmAuthor id="2" name="Emily Wailes" initials="EW" lastIdx="6" clrIdx="1">
    <p:extLst>
      <p:ext uri="{19B8F6BF-5375-455C-9EA6-DF929625EA0E}">
        <p15:presenceInfo xmlns:p15="http://schemas.microsoft.com/office/powerpoint/2012/main" userId="S::Emily.Wailes@benevolent.org.au::d79f267b-a7d6-4587-a2bd-50ee84d57e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12" autoAdjust="0"/>
  </p:normalViewPr>
  <p:slideViewPr>
    <p:cSldViewPr snapToGrid="0">
      <p:cViewPr varScale="1">
        <p:scale>
          <a:sx n="46" d="100"/>
          <a:sy n="46" d="100"/>
        </p:scale>
        <p:origin x="142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355BC-71E2-445F-9077-BBE9E1879B23}" type="datetimeFigureOut">
              <a:rPr lang="en-AU" smtClean="0"/>
              <a:t>14/11/2022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F4BBE-EB41-4AC7-9473-7CB2C7516CF8}" type="slidenum">
              <a:rPr lang="en-AU" smtClean="0"/>
              <a:t>‹#›</a:t>
            </a:fld>
            <a:endParaRPr lang="en-AU"/>
          </a:p>
        </p:txBody>
      </p:sp>
    </p:spTree>
    <p:extLst>
      <p:ext uri="{BB962C8B-B14F-4D97-AF65-F5344CB8AC3E}">
        <p14:creationId xmlns:p14="http://schemas.microsoft.com/office/powerpoint/2010/main" val="57339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update this slide, click in the title and enter your text, do the same for the presentation title and the date.  </a:t>
            </a:r>
          </a:p>
          <a:p>
            <a:r>
              <a:rPr lang="en-US"/>
              <a:t>To replace the image, click on the image, hit delete.  You will see that you can now add an image by clicking on the photo icon.  Click on the photo icon, select your image from your files and hit enter.  Your new photo will be in place.  Select “Arrange” from the file menu and choose ”send to back”. </a:t>
            </a:r>
          </a:p>
        </p:txBody>
      </p:sp>
    </p:spTree>
    <p:extLst>
      <p:ext uri="{BB962C8B-B14F-4D97-AF65-F5344CB8AC3E}">
        <p14:creationId xmlns:p14="http://schemas.microsoft.com/office/powerpoint/2010/main" val="186208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1456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9967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92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Partnership was founded from the beginning and committed to a time limited partnership with the recognised goal of a stand-alone community-controlled service in the Torres Strait.</a:t>
            </a:r>
          </a:p>
          <a:p>
            <a:r>
              <a:rPr lang="en-AU" dirty="0"/>
              <a:t>Established accountable and transparent governance arrangements for the service and the partnership that could be explained and accepted by both the community and the funder.</a:t>
            </a:r>
            <a:endParaRPr lang="en-US" dirty="0"/>
          </a:p>
        </p:txBody>
      </p:sp>
    </p:spTree>
    <p:extLst>
      <p:ext uri="{BB962C8B-B14F-4D97-AF65-F5344CB8AC3E}">
        <p14:creationId xmlns:p14="http://schemas.microsoft.com/office/powerpoint/2010/main" val="2857155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4th Objective rewording – Recruitment/Retention and workplace culture. </a:t>
            </a:r>
          </a:p>
        </p:txBody>
      </p:sp>
      <p:sp>
        <p:nvSpPr>
          <p:cNvPr id="4" name="Slide Number Placeholder 3"/>
          <p:cNvSpPr>
            <a:spLocks noGrp="1"/>
          </p:cNvSpPr>
          <p:nvPr>
            <p:ph type="sldNum" sz="quarter" idx="5"/>
          </p:nvPr>
        </p:nvSpPr>
        <p:spPr/>
        <p:txBody>
          <a:bodyPr/>
          <a:lstStyle/>
          <a:p>
            <a:fld id="{084F4BBE-EB41-4AC7-9473-7CB2C7516CF8}" type="slidenum">
              <a:rPr lang="en-AU" smtClean="0"/>
              <a:t>14</a:t>
            </a:fld>
            <a:endParaRPr lang="en-AU"/>
          </a:p>
        </p:txBody>
      </p:sp>
    </p:spTree>
    <p:extLst>
      <p:ext uri="{BB962C8B-B14F-4D97-AF65-F5344CB8AC3E}">
        <p14:creationId xmlns:p14="http://schemas.microsoft.com/office/powerpoint/2010/main" val="49133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edit this slide, change / add to the Thank you if desired or required.  Update the large body text.  </a:t>
            </a:r>
          </a:p>
        </p:txBody>
      </p:sp>
    </p:spTree>
    <p:extLst>
      <p:ext uri="{BB962C8B-B14F-4D97-AF65-F5344CB8AC3E}">
        <p14:creationId xmlns:p14="http://schemas.microsoft.com/office/powerpoint/2010/main" val="223437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Mainstream organisations need to have an evidenced based Cultural Capability Framework to inform their approaches and ensure respect and accountability are central to relationships with First Nations.</a:t>
            </a:r>
          </a:p>
        </p:txBody>
      </p:sp>
    </p:spTree>
    <p:extLst>
      <p:ext uri="{BB962C8B-B14F-4D97-AF65-F5344CB8AC3E}">
        <p14:creationId xmlns:p14="http://schemas.microsoft.com/office/powerpoint/2010/main" val="186208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Reconciliation Action beyond tokenism needs to achieve real and meaningful outcomes for and with First Nations, evidenced by self determination deliverables..</a:t>
            </a:r>
          </a:p>
        </p:txBody>
      </p:sp>
      <p:sp>
        <p:nvSpPr>
          <p:cNvPr id="4" name="Slide Number Placeholder 3"/>
          <p:cNvSpPr>
            <a:spLocks noGrp="1"/>
          </p:cNvSpPr>
          <p:nvPr>
            <p:ph type="sldNum" sz="quarter" idx="5"/>
          </p:nvPr>
        </p:nvSpPr>
        <p:spPr/>
        <p:txBody>
          <a:bodyPr/>
          <a:lstStyle/>
          <a:p>
            <a:fld id="{084F4BBE-EB41-4AC7-9473-7CB2C7516CF8}" type="slidenum">
              <a:rPr lang="en-AU" smtClean="0"/>
              <a:t>3</a:t>
            </a:fld>
            <a:endParaRPr lang="en-AU"/>
          </a:p>
        </p:txBody>
      </p:sp>
    </p:spTree>
    <p:extLst>
      <p:ext uri="{BB962C8B-B14F-4D97-AF65-F5344CB8AC3E}">
        <p14:creationId xmlns:p14="http://schemas.microsoft.com/office/powerpoint/2010/main" val="156784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4th Objective rewording – Recruitment/Retention and workplace culture. </a:t>
            </a:r>
          </a:p>
        </p:txBody>
      </p:sp>
      <p:sp>
        <p:nvSpPr>
          <p:cNvPr id="4" name="Slide Number Placeholder 3"/>
          <p:cNvSpPr>
            <a:spLocks noGrp="1"/>
          </p:cNvSpPr>
          <p:nvPr>
            <p:ph type="sldNum" sz="quarter" idx="5"/>
          </p:nvPr>
        </p:nvSpPr>
        <p:spPr/>
        <p:txBody>
          <a:bodyPr/>
          <a:lstStyle/>
          <a:p>
            <a:fld id="{084F4BBE-EB41-4AC7-9473-7CB2C7516CF8}" type="slidenum">
              <a:rPr lang="en-AU" smtClean="0"/>
              <a:t>4</a:t>
            </a:fld>
            <a:endParaRPr lang="en-AU"/>
          </a:p>
        </p:txBody>
      </p:sp>
    </p:spTree>
    <p:extLst>
      <p:ext uri="{BB962C8B-B14F-4D97-AF65-F5344CB8AC3E}">
        <p14:creationId xmlns:p14="http://schemas.microsoft.com/office/powerpoint/2010/main" val="320882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To update this slide, enter your title where it says Bullet Points, replace title here with your subtitle.  Enter your own text for the bullets as well as the quoted text to the right.  It is best to make copies of this slide for reuse.  You can also copy the bullets and / or the quoted text over to any other slide where required. </a:t>
            </a:r>
          </a:p>
          <a:p>
            <a:endParaRPr lang="en-US"/>
          </a:p>
        </p:txBody>
      </p:sp>
    </p:spTree>
    <p:extLst>
      <p:ext uri="{BB962C8B-B14F-4D97-AF65-F5344CB8AC3E}">
        <p14:creationId xmlns:p14="http://schemas.microsoft.com/office/powerpoint/2010/main" val="803379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Symbol" panose="05050102010706020507" pitchFamily="18" charset="2"/>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19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Reconciliation Action beyond tokenism needs to achieve real and meaningful outcomes for and with First Nations, evidenced by self determination deliverables..</a:t>
            </a:r>
          </a:p>
        </p:txBody>
      </p:sp>
      <p:sp>
        <p:nvSpPr>
          <p:cNvPr id="4" name="Slide Number Placeholder 3"/>
          <p:cNvSpPr>
            <a:spLocks noGrp="1"/>
          </p:cNvSpPr>
          <p:nvPr>
            <p:ph type="sldNum" sz="quarter" idx="5"/>
          </p:nvPr>
        </p:nvSpPr>
        <p:spPr/>
        <p:txBody>
          <a:bodyPr/>
          <a:lstStyle/>
          <a:p>
            <a:fld id="{084F4BBE-EB41-4AC7-9473-7CB2C7516CF8}" type="slidenum">
              <a:rPr lang="en-AU" smtClean="0"/>
              <a:t>7</a:t>
            </a:fld>
            <a:endParaRPr lang="en-AU"/>
          </a:p>
        </p:txBody>
      </p:sp>
    </p:spTree>
    <p:extLst>
      <p:ext uri="{BB962C8B-B14F-4D97-AF65-F5344CB8AC3E}">
        <p14:creationId xmlns:p14="http://schemas.microsoft.com/office/powerpoint/2010/main" val="368095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partnership between Mura </a:t>
            </a:r>
            <a:r>
              <a:rPr lang="en-AU" dirty="0" err="1"/>
              <a:t>Kosker</a:t>
            </a:r>
            <a:r>
              <a:rPr lang="en-AU" dirty="0"/>
              <a:t> and The Benevolent Society provides a model</a:t>
            </a:r>
          </a:p>
          <a:p>
            <a:r>
              <a:rPr lang="en-AU" dirty="0"/>
              <a:t>for other organisations seeking to grow and support the capacity of the Aboriginal and</a:t>
            </a:r>
          </a:p>
          <a:p>
            <a:r>
              <a:rPr lang="en-AU" dirty="0"/>
              <a:t>Torres Strait Islander community controlled sector. In 2019, the Mura </a:t>
            </a:r>
            <a:r>
              <a:rPr lang="en-AU" dirty="0" err="1"/>
              <a:t>Buai</a:t>
            </a:r>
            <a:r>
              <a:rPr lang="en-AU" dirty="0"/>
              <a:t> team has</a:t>
            </a:r>
          </a:p>
          <a:p>
            <a:r>
              <a:rPr lang="en-AU" dirty="0"/>
              <a:t>9 full-time employees including caseworkers, intake and referral officers and managers</a:t>
            </a:r>
          </a:p>
          <a:p>
            <a:r>
              <a:rPr lang="en-AU" dirty="0"/>
              <a:t>and includes three Benevolent Society service specialists. Mura </a:t>
            </a:r>
            <a:r>
              <a:rPr lang="en-AU" dirty="0" err="1"/>
              <a:t>Buai</a:t>
            </a:r>
            <a:r>
              <a:rPr lang="en-AU" dirty="0"/>
              <a:t> delivers services</a:t>
            </a:r>
          </a:p>
          <a:p>
            <a:r>
              <a:rPr lang="en-AU" dirty="0"/>
              <a:t>to 14 islands within five clusters throughout the Torres Strait.</a:t>
            </a:r>
            <a:endParaRPr lang="en-US" dirty="0"/>
          </a:p>
        </p:txBody>
      </p:sp>
    </p:spTree>
    <p:extLst>
      <p:ext uri="{BB962C8B-B14F-4D97-AF65-F5344CB8AC3E}">
        <p14:creationId xmlns:p14="http://schemas.microsoft.com/office/powerpoint/2010/main" val="408346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2270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7EA0209-33A2-C944-88CF-49AE84EE201B}"/>
              </a:ext>
            </a:extLst>
          </p:cNvPr>
          <p:cNvSpPr>
            <a:spLocks noGrp="1"/>
          </p:cNvSpPr>
          <p:nvPr>
            <p:ph type="pic" sz="quarter" idx="13"/>
          </p:nvPr>
        </p:nvSpPr>
        <p:spPr>
          <a:xfrm>
            <a:off x="0" y="1"/>
            <a:ext cx="12192000" cy="4645572"/>
          </a:xfrm>
          <a:noFill/>
        </p:spPr>
        <p:txBody>
          <a:bodyPr/>
          <a:lstStyle/>
          <a:p>
            <a:endParaRPr lang="en-US"/>
          </a:p>
        </p:txBody>
      </p:sp>
      <p:sp>
        <p:nvSpPr>
          <p:cNvPr id="2" name="Title 1"/>
          <p:cNvSpPr>
            <a:spLocks noGrp="1"/>
          </p:cNvSpPr>
          <p:nvPr>
            <p:ph type="ctrTitle" hasCustomPrompt="1"/>
          </p:nvPr>
        </p:nvSpPr>
        <p:spPr>
          <a:xfrm>
            <a:off x="1187669" y="665193"/>
            <a:ext cx="6416619" cy="2581211"/>
          </a:xfrm>
        </p:spPr>
        <p:txBody>
          <a:bodyPr anchor="b"/>
          <a:lstStyle>
            <a:lvl1pPr algn="l">
              <a:defRPr sz="6933">
                <a:solidFill>
                  <a:schemeClr val="bg1"/>
                </a:solidFill>
              </a:defRPr>
            </a:lvl1pPr>
          </a:lstStyle>
          <a:p>
            <a:r>
              <a:rPr lang="en-US"/>
              <a:t>Click to Edit Title</a:t>
            </a:r>
          </a:p>
        </p:txBody>
      </p:sp>
      <p:sp>
        <p:nvSpPr>
          <p:cNvPr id="3" name="Subtitle 2"/>
          <p:cNvSpPr>
            <a:spLocks noGrp="1"/>
          </p:cNvSpPr>
          <p:nvPr>
            <p:ph type="subTitle" idx="1" hasCustomPrompt="1"/>
          </p:nvPr>
        </p:nvSpPr>
        <p:spPr>
          <a:xfrm>
            <a:off x="480765" y="4558537"/>
            <a:ext cx="10873035" cy="558767"/>
          </a:xfrm>
        </p:spPr>
        <p:txBody>
          <a:bodyPr anchor="ctr" anchorCtr="0"/>
          <a:lstStyle>
            <a:lvl1pPr marL="0" indent="0" algn="l">
              <a:buNone/>
              <a:defRPr sz="2400" b="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Presentation Title, venue and date</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Presentation Title</a:t>
            </a:r>
          </a:p>
        </p:txBody>
      </p:sp>
      <p:sp>
        <p:nvSpPr>
          <p:cNvPr id="6" name="Slide Number Placeholder 5"/>
          <p:cNvSpPr>
            <a:spLocks noGrp="1"/>
          </p:cNvSpPr>
          <p:nvPr>
            <p:ph type="sldNum" sz="quarter" idx="12"/>
          </p:nvPr>
        </p:nvSpPr>
        <p:spPr>
          <a:xfrm>
            <a:off x="11271624" y="323010"/>
            <a:ext cx="479613" cy="365125"/>
          </a:xfrm>
          <a:prstGeom prst="rect">
            <a:avLst/>
          </a:prstGeom>
        </p:spPr>
        <p:txBody>
          <a:bodyPr/>
          <a:lstStyle/>
          <a:p>
            <a:fld id="{D38D17FB-B997-D249-92E8-1375C1B258A0}" type="slidenum">
              <a:rPr lang="en-US" smtClean="0"/>
              <a:t>‹#›</a:t>
            </a:fld>
            <a:endParaRPr lang="en-US"/>
          </a:p>
        </p:txBody>
      </p:sp>
      <p:pic>
        <p:nvPicPr>
          <p:cNvPr id="8" name="Picture 7">
            <a:extLst>
              <a:ext uri="{FF2B5EF4-FFF2-40B4-BE49-F238E27FC236}">
                <a16:creationId xmlns:a16="http://schemas.microsoft.com/office/drawing/2014/main" id="{596FFCAE-8FCF-4544-A2B8-79E615E347EF}"/>
              </a:ext>
            </a:extLst>
          </p:cNvPr>
          <p:cNvPicPr>
            <a:picLocks noChangeAspect="1"/>
          </p:cNvPicPr>
          <p:nvPr userDrawn="1"/>
        </p:nvPicPr>
        <p:blipFill>
          <a:blip r:embed="rId2"/>
          <a:stretch>
            <a:fillRect/>
          </a:stretch>
        </p:blipFill>
        <p:spPr>
          <a:xfrm>
            <a:off x="480765" y="5894543"/>
            <a:ext cx="2235200" cy="457200"/>
          </a:xfrm>
          <a:prstGeom prst="rect">
            <a:avLst/>
          </a:prstGeom>
        </p:spPr>
      </p:pic>
    </p:spTree>
    <p:extLst>
      <p:ext uri="{BB962C8B-B14F-4D97-AF65-F5344CB8AC3E}">
        <p14:creationId xmlns:p14="http://schemas.microsoft.com/office/powerpoint/2010/main" val="2213535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xt and Image Blue Left">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1" y="0"/>
            <a:ext cx="6095999"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Title 1"/>
          <p:cNvSpPr>
            <a:spLocks noGrp="1"/>
          </p:cNvSpPr>
          <p:nvPr>
            <p:ph type="title" hasCustomPrompt="1"/>
          </p:nvPr>
        </p:nvSpPr>
        <p:spPr>
          <a:xfrm>
            <a:off x="829246" y="670560"/>
            <a:ext cx="3916820" cy="1116760"/>
          </a:xfrm>
        </p:spPr>
        <p:txBody>
          <a:bodyPr anchor="b"/>
          <a:lstStyle>
            <a:lvl1pPr>
              <a:defRPr sz="4267">
                <a:solidFill>
                  <a:schemeClr val="bg1"/>
                </a:solidFill>
              </a:defRPr>
            </a:lvl1pPr>
          </a:lstStyle>
          <a:p>
            <a:r>
              <a:rPr lang="en-US"/>
              <a:t>Text and image</a:t>
            </a:r>
          </a:p>
        </p:txBody>
      </p:sp>
      <p:sp>
        <p:nvSpPr>
          <p:cNvPr id="4" name="Text Placeholder 3"/>
          <p:cNvSpPr>
            <a:spLocks noGrp="1"/>
          </p:cNvSpPr>
          <p:nvPr>
            <p:ph type="body" sz="half" idx="2" hasCustomPrompt="1"/>
          </p:nvPr>
        </p:nvSpPr>
        <p:spPr>
          <a:xfrm>
            <a:off x="829248" y="2682240"/>
            <a:ext cx="4047553" cy="2133600"/>
          </a:xfrm>
        </p:spPr>
        <p:txBody>
          <a:bodyPr>
            <a:normAutofit/>
          </a:bodyPr>
          <a:lstStyle>
            <a:lvl1pPr marL="0" indent="0">
              <a:spcBef>
                <a:spcPts val="0"/>
              </a:spcBef>
              <a:buNone/>
              <a:defRPr sz="2133">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00/00/19</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51912" y="198779"/>
            <a:ext cx="479613" cy="365125"/>
          </a:xfrm>
          <a:prstGeom prst="rect">
            <a:avLst/>
          </a:prstGeom>
        </p:spPr>
        <p:txBody>
          <a:bodyPr/>
          <a:lstStyle/>
          <a:p>
            <a:fld id="{D38D17FB-B997-D249-92E8-1375C1B258A0}" type="slidenum">
              <a:rPr lang="en-US" smtClean="0"/>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8" y="4815841"/>
            <a:ext cx="4047553" cy="635867"/>
          </a:xfrm>
        </p:spPr>
        <p:txBody>
          <a:bodyPr>
            <a:normAutofit/>
          </a:bodyPr>
          <a:lstStyle>
            <a:lvl1pPr marL="0" indent="0" algn="l">
              <a:spcBef>
                <a:spcPts val="0"/>
              </a:spcBef>
              <a:buNone/>
              <a:defRPr sz="1333">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nib </a:t>
            </a:r>
            <a:r>
              <a:rPr lang="en-US" err="1"/>
              <a:t>euismod</a:t>
            </a:r>
            <a:r>
              <a:rPr lang="en-US"/>
              <a:t>.</a:t>
            </a:r>
          </a:p>
        </p:txBody>
      </p:sp>
    </p:spTree>
    <p:extLst>
      <p:ext uri="{BB962C8B-B14F-4D97-AF65-F5344CB8AC3E}">
        <p14:creationId xmlns:p14="http://schemas.microsoft.com/office/powerpoint/2010/main" val="2686657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4593F5-D0A9-4901-BC77-684BEF382792}" type="datetimeFigureOut">
              <a:rPr lang="en-AU" smtClean="0"/>
              <a:t>14/11/2022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1996918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4593F5-D0A9-4901-BC77-684BEF382792}" type="datetimeFigureOut">
              <a:rPr lang="en-AU" smtClean="0"/>
              <a:t>14/11/2022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2211604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4593F5-D0A9-4901-BC77-684BEF382792}" type="datetimeFigureOut">
              <a:rPr lang="en-AU" smtClean="0"/>
              <a:t>14/11/2022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249030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CFD633B-73F3-464B-AEE4-9395321EFE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0765" y="5909604"/>
            <a:ext cx="2235200" cy="425752"/>
          </a:xfrm>
          <a:prstGeom prst="rect">
            <a:avLst/>
          </a:prstGeom>
        </p:spPr>
      </p:pic>
      <p:sp>
        <p:nvSpPr>
          <p:cNvPr id="14" name="Picture Placeholder 13">
            <a:extLst>
              <a:ext uri="{FF2B5EF4-FFF2-40B4-BE49-F238E27FC236}">
                <a16:creationId xmlns:a16="http://schemas.microsoft.com/office/drawing/2014/main" id="{27EA0209-33A2-C944-88CF-49AE84EE201B}"/>
              </a:ext>
            </a:extLst>
          </p:cNvPr>
          <p:cNvSpPr>
            <a:spLocks noGrp="1"/>
          </p:cNvSpPr>
          <p:nvPr>
            <p:ph type="pic" sz="quarter" idx="13"/>
          </p:nvPr>
        </p:nvSpPr>
        <p:spPr>
          <a:xfrm>
            <a:off x="0" y="1"/>
            <a:ext cx="12192000" cy="4645572"/>
          </a:xfrm>
          <a:noFill/>
        </p:spPr>
        <p:txBody>
          <a:bodyPr/>
          <a:lstStyle/>
          <a:p>
            <a:endParaRPr lang="en-US"/>
          </a:p>
        </p:txBody>
      </p:sp>
      <p:sp>
        <p:nvSpPr>
          <p:cNvPr id="2" name="Title 1"/>
          <p:cNvSpPr>
            <a:spLocks noGrp="1"/>
          </p:cNvSpPr>
          <p:nvPr>
            <p:ph type="ctrTitle" hasCustomPrompt="1"/>
          </p:nvPr>
        </p:nvSpPr>
        <p:spPr>
          <a:xfrm>
            <a:off x="1187669" y="665193"/>
            <a:ext cx="6416619" cy="2581211"/>
          </a:xfrm>
        </p:spPr>
        <p:txBody>
          <a:bodyPr anchor="b"/>
          <a:lstStyle>
            <a:lvl1pPr algn="l">
              <a:defRPr sz="6933">
                <a:solidFill>
                  <a:schemeClr val="bg1"/>
                </a:solidFill>
              </a:defRPr>
            </a:lvl1pPr>
          </a:lstStyle>
          <a:p>
            <a:r>
              <a:rPr lang="en-US"/>
              <a:t>Click to Edit Title</a:t>
            </a:r>
          </a:p>
        </p:txBody>
      </p:sp>
      <p:sp>
        <p:nvSpPr>
          <p:cNvPr id="3" name="Subtitle 2"/>
          <p:cNvSpPr>
            <a:spLocks noGrp="1"/>
          </p:cNvSpPr>
          <p:nvPr>
            <p:ph type="subTitle" idx="1" hasCustomPrompt="1"/>
          </p:nvPr>
        </p:nvSpPr>
        <p:spPr>
          <a:xfrm>
            <a:off x="480765" y="4558537"/>
            <a:ext cx="10873035" cy="558767"/>
          </a:xfrm>
        </p:spPr>
        <p:txBody>
          <a:bodyPr anchor="ctr" anchorCtr="0"/>
          <a:lstStyle>
            <a:lvl1pPr marL="0" indent="0" algn="l">
              <a:buNone/>
              <a:defRPr sz="2400" b="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Presentation Title, venue and date</a:t>
            </a:r>
          </a:p>
        </p:txBody>
      </p:sp>
    </p:spTree>
    <p:extLst>
      <p:ext uri="{BB962C8B-B14F-4D97-AF65-F5344CB8AC3E}">
        <p14:creationId xmlns:p14="http://schemas.microsoft.com/office/powerpoint/2010/main" val="49337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Introduction Colored Bkgd">
    <p:spTree>
      <p:nvGrpSpPr>
        <p:cNvPr id="1" name=""/>
        <p:cNvGrpSpPr/>
        <p:nvPr/>
      </p:nvGrpSpPr>
      <p:grpSpPr>
        <a:xfrm>
          <a:off x="0" y="0"/>
          <a:ext cx="0" cy="0"/>
          <a:chOff x="0" y="0"/>
          <a:chExt cx="0" cy="0"/>
        </a:xfrm>
      </p:grpSpPr>
      <p:pic>
        <p:nvPicPr>
          <p:cNvPr id="7" name="Picture 6" descr="A close-up of a watch&#10;&#10;Description automatically generated with low confidence">
            <a:extLst>
              <a:ext uri="{FF2B5EF4-FFF2-40B4-BE49-F238E27FC236}">
                <a16:creationId xmlns:a16="http://schemas.microsoft.com/office/drawing/2014/main" id="{CFFE39C0-652F-4D42-BD95-15F8B877EA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lstStyle>
            <a:lvl1pPr>
              <a:defRPr>
                <a:solidFill>
                  <a:schemeClr val="tx1"/>
                </a:solidFill>
              </a:defRPr>
            </a:lvl1pPr>
          </a:lstStyle>
          <a:p>
            <a:r>
              <a:rPr lang="en-US"/>
              <a:t>Introduction</a:t>
            </a:r>
          </a:p>
        </p:txBody>
      </p:sp>
      <p:sp>
        <p:nvSpPr>
          <p:cNvPr id="4" name="Date Placeholder 3"/>
          <p:cNvSpPr>
            <a:spLocks noGrp="1"/>
          </p:cNvSpPr>
          <p:nvPr>
            <p:ph type="dt" sz="half" idx="10"/>
          </p:nvPr>
        </p:nvSpPr>
        <p:spPr>
          <a:xfrm>
            <a:off x="4119219"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39750"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6" y="181846"/>
            <a:ext cx="479613" cy="365125"/>
          </a:xfrm>
        </p:spPr>
        <p:txBody>
          <a:bodyPr/>
          <a:lstStyle>
            <a:lvl1pPr>
              <a:defRPr>
                <a:solidFill>
                  <a:schemeClr val="tx2"/>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40250" y="2241606"/>
            <a:ext cx="6212353" cy="2928199"/>
          </a:xfrm>
        </p:spPr>
        <p:txBody>
          <a:bodyPr>
            <a:normAutofit/>
          </a:bodyPr>
          <a:lstStyle>
            <a:lvl1pPr marL="0" indent="0">
              <a:buFontTx/>
              <a:buNone/>
              <a:defRPr sz="4267" b="1">
                <a:solidFill>
                  <a:schemeClr val="tx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endParaRPr lang="en-US"/>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40249" y="5180711"/>
            <a:ext cx="7615020" cy="585695"/>
          </a:xfrm>
        </p:spPr>
        <p:txBody>
          <a:bodyPr>
            <a:normAutofit/>
          </a:bodyPr>
          <a:lstStyle>
            <a:lvl1pPr marL="0" indent="0">
              <a:buFontTx/>
              <a:buNone/>
              <a:defRPr sz="2133" b="1">
                <a:solidFill>
                  <a:schemeClr val="tx1"/>
                </a:solidFill>
              </a:defRPr>
            </a:lvl1pPr>
          </a:lstStyle>
          <a:p>
            <a:pPr lvl="0"/>
            <a:r>
              <a:rPr lang="en-US"/>
              <a:t>Ut </a:t>
            </a:r>
            <a:r>
              <a:rPr lang="en-US" err="1"/>
              <a:t>wisi</a:t>
            </a:r>
            <a:r>
              <a:rPr lang="en-US"/>
              <a:t> </a:t>
            </a:r>
            <a:r>
              <a:rPr lang="en-US" err="1"/>
              <a:t>enim</a:t>
            </a:r>
            <a:r>
              <a:rPr lang="en-US"/>
              <a:t> </a:t>
            </a:r>
            <a:r>
              <a:rPr lang="en-US" err="1"/>
              <a:t>tetuer</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1609992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HEADING AND SUBTITL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BB2442-7E4D-CF4F-A2C4-AAC2E616F6B9}"/>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9" name="Graphic 8">
            <a:extLst>
              <a:ext uri="{FF2B5EF4-FFF2-40B4-BE49-F238E27FC236}">
                <a16:creationId xmlns:a16="http://schemas.microsoft.com/office/drawing/2014/main" id="{6E08E13E-4551-684B-A782-782E0CC318F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a:xfrm>
            <a:off x="838200" y="365125"/>
            <a:ext cx="10515600" cy="1325563"/>
          </a:xfrm>
        </p:spPr>
        <p:txBody>
          <a:bodyPr/>
          <a:lstStyle>
            <a:lvl1pPr>
              <a:defRPr>
                <a:solidFill>
                  <a:schemeClr val="tx1"/>
                </a:solidFill>
              </a:defRPr>
            </a:lvl1pPr>
          </a:lstStyle>
          <a:p>
            <a:r>
              <a:rPr lang="en-US"/>
              <a:t>Bullet Points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10" name="Text Placeholder 2">
            <a:extLst>
              <a:ext uri="{FF2B5EF4-FFF2-40B4-BE49-F238E27FC236}">
                <a16:creationId xmlns:a16="http://schemas.microsoft.com/office/drawing/2014/main" id="{A95EBE0F-56B5-5B42-9197-10CC67E362AF}"/>
              </a:ext>
            </a:extLst>
          </p:cNvPr>
          <p:cNvSpPr>
            <a:spLocks noGrp="1"/>
          </p:cNvSpPr>
          <p:nvPr>
            <p:ph type="body" idx="13" hasCustomPrompt="1"/>
          </p:nvPr>
        </p:nvSpPr>
        <p:spPr>
          <a:xfrm>
            <a:off x="838199" y="1690688"/>
            <a:ext cx="10201836"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spTree>
    <p:extLst>
      <p:ext uri="{BB962C8B-B14F-4D97-AF65-F5344CB8AC3E}">
        <p14:creationId xmlns:p14="http://schemas.microsoft.com/office/powerpoint/2010/main" val="8568748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HEADING AND SUBTITLE PINK">
    <p:bg>
      <p:bgPr>
        <a:solidFill>
          <a:srgbClr val="F5961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5CB8D2D-177A-1D4E-A3B0-49D9E14A8169}"/>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29245" y="365125"/>
            <a:ext cx="10524555" cy="1325563"/>
          </a:xfrm>
        </p:spPr>
        <p:txBody>
          <a:bodyPr/>
          <a:lstStyle>
            <a:lvl1pPr>
              <a:defRPr>
                <a:solidFill>
                  <a:schemeClr val="bg1"/>
                </a:solidFill>
              </a:defRPr>
            </a:lvl1pPr>
          </a:lstStyle>
          <a:p>
            <a:r>
              <a:rPr lang="en-US"/>
              <a:t>Bullet Points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63824" y="178475"/>
            <a:ext cx="491565" cy="365125"/>
          </a:xfrm>
        </p:spPr>
        <p:txBody>
          <a:bodyPr/>
          <a:lstStyle>
            <a:lvl1pPr algn="ctr">
              <a:defRPr>
                <a:solidFill>
                  <a:srgbClr val="EE4173"/>
                </a:solidFill>
              </a:defRPr>
            </a:lvl1pPr>
          </a:lstStyle>
          <a:p>
            <a:fld id="{D38D17FB-B997-D249-92E8-1375C1B258A0}" type="slidenum">
              <a:rPr lang="en-US" smtClean="0"/>
              <a:pPr/>
              <a:t>‹#›</a:t>
            </a:fld>
            <a:endParaRPr lang="en-US"/>
          </a:p>
        </p:txBody>
      </p:sp>
      <p:sp>
        <p:nvSpPr>
          <p:cNvPr id="7" name="Text Placeholder 2">
            <a:extLst>
              <a:ext uri="{FF2B5EF4-FFF2-40B4-BE49-F238E27FC236}">
                <a16:creationId xmlns:a16="http://schemas.microsoft.com/office/drawing/2014/main" id="{81406406-4E9A-EA44-88DC-D4443ACE9622}"/>
              </a:ext>
            </a:extLst>
          </p:cNvPr>
          <p:cNvSpPr>
            <a:spLocks noGrp="1"/>
          </p:cNvSpPr>
          <p:nvPr>
            <p:ph type="body" idx="13" hasCustomPrompt="1"/>
          </p:nvPr>
        </p:nvSpPr>
        <p:spPr>
          <a:xfrm>
            <a:off x="829246" y="1690688"/>
            <a:ext cx="10210789" cy="442912"/>
          </a:xfrm>
        </p:spPr>
        <p:txBody>
          <a:bodyPr>
            <a:normAutofit/>
          </a:bodyPr>
          <a:lstStyle>
            <a:lvl1pPr marL="0" indent="0">
              <a:buNone/>
              <a:defRPr sz="2133" b="1">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pic>
        <p:nvPicPr>
          <p:cNvPr id="9" name="Graphic 8">
            <a:extLst>
              <a:ext uri="{FF2B5EF4-FFF2-40B4-BE49-F238E27FC236}">
                <a16:creationId xmlns:a16="http://schemas.microsoft.com/office/drawing/2014/main" id="{7A4D1946-A692-4144-8B56-9F92F31921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40487659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A8BDF-F09B-1744-AF3F-3040A1DFEB5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838200" y="2121426"/>
            <a:ext cx="6217235" cy="818988"/>
          </a:xfrm>
        </p:spPr>
        <p:txBody>
          <a:bodyPr/>
          <a:lstStyle>
            <a:lvl1pPr>
              <a:defRPr>
                <a:solidFill>
                  <a:schemeClr val="tx1"/>
                </a:solidFill>
              </a:defRPr>
            </a:lvl1pPr>
          </a:lstStyle>
          <a:p>
            <a:r>
              <a:rPr lang="en-US"/>
              <a:t>Thank you</a:t>
            </a:r>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0" y="2940525"/>
            <a:ext cx="6217235" cy="2928199"/>
          </a:xfrm>
        </p:spPr>
        <p:txBody>
          <a:bodyPr>
            <a:normAutofit/>
          </a:bodyPr>
          <a:lstStyle>
            <a:lvl1pPr marL="0" indent="0">
              <a:buFontTx/>
              <a:buNone/>
              <a:defRPr sz="2133" b="1">
                <a:solidFill>
                  <a:schemeClr val="tx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8200" y="6402535"/>
            <a:ext cx="1386629" cy="264120"/>
          </a:xfrm>
          <a:prstGeom prst="rect">
            <a:avLst/>
          </a:prstGeom>
        </p:spPr>
      </p:pic>
    </p:spTree>
    <p:extLst>
      <p:ext uri="{BB962C8B-B14F-4D97-AF65-F5344CB8AC3E}">
        <p14:creationId xmlns:p14="http://schemas.microsoft.com/office/powerpoint/2010/main" val="397328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CFD633B-73F3-464B-AEE4-9395321EFE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0765" y="5909604"/>
            <a:ext cx="2235200" cy="425752"/>
          </a:xfrm>
          <a:prstGeom prst="rect">
            <a:avLst/>
          </a:prstGeom>
        </p:spPr>
      </p:pic>
      <p:sp>
        <p:nvSpPr>
          <p:cNvPr id="14" name="Picture Placeholder 13">
            <a:extLst>
              <a:ext uri="{FF2B5EF4-FFF2-40B4-BE49-F238E27FC236}">
                <a16:creationId xmlns:a16="http://schemas.microsoft.com/office/drawing/2014/main" id="{27EA0209-33A2-C944-88CF-49AE84EE201B}"/>
              </a:ext>
            </a:extLst>
          </p:cNvPr>
          <p:cNvSpPr>
            <a:spLocks noGrp="1"/>
          </p:cNvSpPr>
          <p:nvPr>
            <p:ph type="pic" sz="quarter" idx="13"/>
          </p:nvPr>
        </p:nvSpPr>
        <p:spPr>
          <a:xfrm>
            <a:off x="0" y="1"/>
            <a:ext cx="12192000" cy="4645572"/>
          </a:xfrm>
          <a:noFill/>
        </p:spPr>
        <p:txBody>
          <a:bodyPr/>
          <a:lstStyle/>
          <a:p>
            <a:endParaRPr lang="en-US"/>
          </a:p>
        </p:txBody>
      </p:sp>
      <p:sp>
        <p:nvSpPr>
          <p:cNvPr id="2" name="Title 1"/>
          <p:cNvSpPr>
            <a:spLocks noGrp="1"/>
          </p:cNvSpPr>
          <p:nvPr>
            <p:ph type="ctrTitle" hasCustomPrompt="1"/>
          </p:nvPr>
        </p:nvSpPr>
        <p:spPr>
          <a:xfrm>
            <a:off x="1187669" y="665193"/>
            <a:ext cx="6416619" cy="2581211"/>
          </a:xfrm>
        </p:spPr>
        <p:txBody>
          <a:bodyPr anchor="b"/>
          <a:lstStyle>
            <a:lvl1pPr algn="l">
              <a:defRPr sz="6933">
                <a:solidFill>
                  <a:schemeClr val="bg1"/>
                </a:solidFill>
              </a:defRPr>
            </a:lvl1pPr>
          </a:lstStyle>
          <a:p>
            <a:r>
              <a:rPr lang="en-US"/>
              <a:t>Click to Edit Title</a:t>
            </a:r>
          </a:p>
        </p:txBody>
      </p:sp>
      <p:sp>
        <p:nvSpPr>
          <p:cNvPr id="3" name="Subtitle 2"/>
          <p:cNvSpPr>
            <a:spLocks noGrp="1"/>
          </p:cNvSpPr>
          <p:nvPr>
            <p:ph type="subTitle" idx="1" hasCustomPrompt="1"/>
          </p:nvPr>
        </p:nvSpPr>
        <p:spPr>
          <a:xfrm>
            <a:off x="480765" y="4558537"/>
            <a:ext cx="10873035" cy="558767"/>
          </a:xfrm>
        </p:spPr>
        <p:txBody>
          <a:bodyPr anchor="ctr" anchorCtr="0"/>
          <a:lstStyle>
            <a:lvl1pPr marL="0" indent="0" algn="l">
              <a:buNone/>
              <a:defRPr sz="2400" b="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Presentation Title, venue and date</a:t>
            </a:r>
          </a:p>
        </p:txBody>
      </p:sp>
    </p:spTree>
    <p:extLst>
      <p:ext uri="{BB962C8B-B14F-4D97-AF65-F5344CB8AC3E}">
        <p14:creationId xmlns:p14="http://schemas.microsoft.com/office/powerpoint/2010/main" val="1765821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Text and Image Blu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1" y="0"/>
            <a:ext cx="6095999"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29248" y="2682240"/>
            <a:ext cx="4047553" cy="2133600"/>
          </a:xfrm>
        </p:spPr>
        <p:txBody>
          <a:bodyPr>
            <a:normAutofit/>
          </a:bodyPr>
          <a:lstStyle>
            <a:lvl1pPr marL="0" indent="0">
              <a:spcBef>
                <a:spcPts val="0"/>
              </a:spcBef>
              <a:buNone/>
              <a:defRPr sz="2133">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p:txBody>
      </p:sp>
      <p:pic>
        <p:nvPicPr>
          <p:cNvPr id="12" name="Graphic 11">
            <a:extLst>
              <a:ext uri="{FF2B5EF4-FFF2-40B4-BE49-F238E27FC236}">
                <a16:creationId xmlns:a16="http://schemas.microsoft.com/office/drawing/2014/main" id="{D660E6BC-F397-3640-B137-42D09A6C7A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07" r="47220" b="52899"/>
          <a:stretch/>
        </p:blipFill>
        <p:spPr>
          <a:xfrm>
            <a:off x="10472005" y="-75029"/>
            <a:ext cx="1719995" cy="6933028"/>
          </a:xfrm>
          <a:prstGeom prst="rect">
            <a:avLst/>
          </a:prstGeom>
        </p:spPr>
      </p:pic>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8" y="4815841"/>
            <a:ext cx="4047553" cy="635867"/>
          </a:xfrm>
        </p:spPr>
        <p:txBody>
          <a:bodyPr>
            <a:normAutofit/>
          </a:bodyPr>
          <a:lstStyle>
            <a:lvl1pPr marL="0" indent="0" algn="l">
              <a:spcBef>
                <a:spcPts val="0"/>
              </a:spcBef>
              <a:buNone/>
              <a:defRPr sz="1333">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nib </a:t>
            </a:r>
            <a:r>
              <a:rPr lang="en-US" err="1"/>
              <a:t>euismod</a:t>
            </a:r>
            <a:r>
              <a:rPr lang="en-US"/>
              <a:t>.</a:t>
            </a:r>
          </a:p>
        </p:txBody>
      </p:sp>
      <p:sp>
        <p:nvSpPr>
          <p:cNvPr id="9" name="Title 8">
            <a:extLst>
              <a:ext uri="{FF2B5EF4-FFF2-40B4-BE49-F238E27FC236}">
                <a16:creationId xmlns:a16="http://schemas.microsoft.com/office/drawing/2014/main" id="{16AD8241-8B36-EF48-A539-0501EE258E91}"/>
              </a:ext>
            </a:extLst>
          </p:cNvPr>
          <p:cNvSpPr>
            <a:spLocks noGrp="1"/>
          </p:cNvSpPr>
          <p:nvPr>
            <p:ph type="title"/>
          </p:nvPr>
        </p:nvSpPr>
        <p:spPr/>
        <p:txBody>
          <a:bodyPr/>
          <a:lstStyle/>
          <a:p>
            <a:r>
              <a:rPr lang="en-GB"/>
              <a:t>Click to edit Master title style</a:t>
            </a:r>
          </a:p>
        </p:txBody>
      </p:sp>
      <p:sp>
        <p:nvSpPr>
          <p:cNvPr id="10" name="Date Placeholder 9">
            <a:extLst>
              <a:ext uri="{FF2B5EF4-FFF2-40B4-BE49-F238E27FC236}">
                <a16:creationId xmlns:a16="http://schemas.microsoft.com/office/drawing/2014/main" id="{4F87F594-DEFE-F147-942E-2B70F320D4DC}"/>
              </a:ext>
            </a:extLst>
          </p:cNvPr>
          <p:cNvSpPr>
            <a:spLocks noGrp="1"/>
          </p:cNvSpPr>
          <p:nvPr>
            <p:ph type="dt" sz="half" idx="14"/>
          </p:nvPr>
        </p:nvSpPr>
        <p:spPr/>
        <p:txBody>
          <a:bodyPr/>
          <a:lstStyle/>
          <a:p>
            <a:r>
              <a:rPr lang="en-US"/>
              <a:t>00/00/19</a:t>
            </a:r>
          </a:p>
        </p:txBody>
      </p:sp>
      <p:sp>
        <p:nvSpPr>
          <p:cNvPr id="11" name="Footer Placeholder 10">
            <a:extLst>
              <a:ext uri="{FF2B5EF4-FFF2-40B4-BE49-F238E27FC236}">
                <a16:creationId xmlns:a16="http://schemas.microsoft.com/office/drawing/2014/main" id="{1FAE09F7-CB49-A84B-B59A-3CAA997FCC35}"/>
              </a:ext>
            </a:extLst>
          </p:cNvPr>
          <p:cNvSpPr>
            <a:spLocks noGrp="1"/>
          </p:cNvSpPr>
          <p:nvPr>
            <p:ph type="ftr" sz="quarter" idx="15"/>
          </p:nvPr>
        </p:nvSpPr>
        <p:spPr/>
        <p:txBody>
          <a:bodyPr/>
          <a:lstStyle/>
          <a:p>
            <a:r>
              <a:rPr lang="en-US"/>
              <a:t>The Benevolent Society    </a:t>
            </a:r>
            <a:r>
              <a:rPr lang="en-US" b="1"/>
              <a:t>Presentation Title</a:t>
            </a:r>
          </a:p>
        </p:txBody>
      </p:sp>
      <p:sp>
        <p:nvSpPr>
          <p:cNvPr id="13" name="Slide Number Placeholder 12">
            <a:extLst>
              <a:ext uri="{FF2B5EF4-FFF2-40B4-BE49-F238E27FC236}">
                <a16:creationId xmlns:a16="http://schemas.microsoft.com/office/drawing/2014/main" id="{CD1B037D-5AA7-9443-86B1-ACAF33966BFB}"/>
              </a:ext>
            </a:extLst>
          </p:cNvPr>
          <p:cNvSpPr>
            <a:spLocks noGrp="1"/>
          </p:cNvSpPr>
          <p:nvPr>
            <p:ph type="sldNum" sz="quarter" idx="16"/>
          </p:nvPr>
        </p:nvSpPr>
        <p:spPr/>
        <p:txBody>
          <a:bodyPr/>
          <a:lstStyle/>
          <a:p>
            <a:fld id="{D38D17FB-B997-D249-92E8-1375C1B258A0}" type="slidenum">
              <a:rPr lang="en-US" smtClean="0"/>
              <a:pPr/>
              <a:t>‹#›</a:t>
            </a:fld>
            <a:endParaRPr lang="en-US"/>
          </a:p>
        </p:txBody>
      </p:sp>
    </p:spTree>
    <p:extLst>
      <p:ext uri="{BB962C8B-B14F-4D97-AF65-F5344CB8AC3E}">
        <p14:creationId xmlns:p14="http://schemas.microsoft.com/office/powerpoint/2010/main" val="104958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Text and Image Green Right">
    <p:bg>
      <p:bgPr>
        <a:solidFill>
          <a:schemeClr val="accent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F5AB1B5-3E34-C848-A1DC-60856E94B5D2}"/>
              </a:ext>
            </a:extLst>
          </p:cNvPr>
          <p:cNvSpPr/>
          <p:nvPr userDrawn="1"/>
        </p:nvSpPr>
        <p:spPr>
          <a:xfrm>
            <a:off x="11556252" y="19579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icture Placeholder 2"/>
          <p:cNvSpPr>
            <a:spLocks noGrp="1" noChangeAspect="1"/>
          </p:cNvSpPr>
          <p:nvPr>
            <p:ph type="pic" idx="1"/>
          </p:nvPr>
        </p:nvSpPr>
        <p:spPr>
          <a:xfrm>
            <a:off x="1" y="0"/>
            <a:ext cx="6096000"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Title 1"/>
          <p:cNvSpPr>
            <a:spLocks noGrp="1"/>
          </p:cNvSpPr>
          <p:nvPr>
            <p:ph type="title" hasCustomPrompt="1"/>
          </p:nvPr>
        </p:nvSpPr>
        <p:spPr>
          <a:xfrm>
            <a:off x="6989928" y="483377"/>
            <a:ext cx="4033851" cy="1116760"/>
          </a:xfrm>
        </p:spPr>
        <p:txBody>
          <a:bodyPr anchor="b"/>
          <a:lstStyle>
            <a:lvl1pPr>
              <a:defRPr sz="4267">
                <a:solidFill>
                  <a:schemeClr val="bg1"/>
                </a:solidFill>
              </a:defRPr>
            </a:lvl1pPr>
          </a:lstStyle>
          <a:p>
            <a:r>
              <a:rPr lang="en-US"/>
              <a:t>Text and image</a:t>
            </a:r>
          </a:p>
        </p:txBody>
      </p:sp>
      <p:sp>
        <p:nvSpPr>
          <p:cNvPr id="4" name="Text Placeholder 3"/>
          <p:cNvSpPr>
            <a:spLocks noGrp="1"/>
          </p:cNvSpPr>
          <p:nvPr>
            <p:ph type="body" sz="half" idx="2" hasCustomPrompt="1"/>
          </p:nvPr>
        </p:nvSpPr>
        <p:spPr>
          <a:xfrm>
            <a:off x="7027334" y="2201334"/>
            <a:ext cx="3996445" cy="1998133"/>
          </a:xfrm>
        </p:spPr>
        <p:txBody>
          <a:bodyPr>
            <a:normAutofit/>
          </a:bodyPr>
          <a:lstStyle>
            <a:lvl1pPr marL="0" indent="0">
              <a:spcBef>
                <a:spcPts val="0"/>
              </a:spcBef>
              <a:buNone/>
              <a:defRPr sz="2133">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00/00/19</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68846" y="164912"/>
            <a:ext cx="479613" cy="365125"/>
          </a:xfrm>
          <a:prstGeom prst="rect">
            <a:avLst/>
          </a:prstGeom>
        </p:spPr>
        <p:txBody>
          <a:bodyPr/>
          <a:lstStyle/>
          <a:p>
            <a:fld id="{D38D17FB-B997-D249-92E8-1375C1B258A0}" type="slidenum">
              <a:rPr lang="en-US" smtClean="0"/>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7027333" y="4199467"/>
            <a:ext cx="4033851" cy="728132"/>
          </a:xfrm>
        </p:spPr>
        <p:txBody>
          <a:bodyPr>
            <a:normAutofit/>
          </a:bodyPr>
          <a:lstStyle>
            <a:lvl1pPr marL="0" indent="0" algn="l">
              <a:spcBef>
                <a:spcPts val="0"/>
              </a:spcBef>
              <a:buNone/>
              <a:defRPr sz="1333">
                <a:solidFill>
                  <a:schemeClr val="accent5"/>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nib </a:t>
            </a:r>
            <a:r>
              <a:rPr lang="en-US" err="1"/>
              <a:t>euismod</a:t>
            </a:r>
            <a:r>
              <a:rPr lang="en-US"/>
              <a:t>.</a:t>
            </a:r>
          </a:p>
        </p:txBody>
      </p:sp>
      <p:pic>
        <p:nvPicPr>
          <p:cNvPr id="10" name="Graphic 9">
            <a:extLst>
              <a:ext uri="{FF2B5EF4-FFF2-40B4-BE49-F238E27FC236}">
                <a16:creationId xmlns:a16="http://schemas.microsoft.com/office/drawing/2014/main" id="{ADE68CB5-F14C-CE4C-9E7F-A964F0D748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11429" y="4337980"/>
            <a:ext cx="152400" cy="254000"/>
          </a:xfrm>
          <a:prstGeom prst="rect">
            <a:avLst/>
          </a:prstGeom>
        </p:spPr>
      </p:pic>
      <p:pic>
        <p:nvPicPr>
          <p:cNvPr id="11" name="Graphic 10">
            <a:extLst>
              <a:ext uri="{FF2B5EF4-FFF2-40B4-BE49-F238E27FC236}">
                <a16:creationId xmlns:a16="http://schemas.microsoft.com/office/drawing/2014/main" id="{9FEE5DA6-2B4B-DB4A-814A-D8638BE217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872665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DC1D7F-6FFE-234B-9E89-F0EE0612E1B8}"/>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0" name="Graphic 9">
            <a:extLst>
              <a:ext uri="{FF2B5EF4-FFF2-40B4-BE49-F238E27FC236}">
                <a16:creationId xmlns:a16="http://schemas.microsoft.com/office/drawing/2014/main" id="{0F52D5A4-06C9-E546-BF6C-E108EB661FD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p:txBody>
          <a:bodyPr/>
          <a:lstStyle/>
          <a:p>
            <a:r>
              <a:rPr lang="en-US"/>
              <a:t>Introduction</a:t>
            </a:r>
          </a:p>
        </p:txBody>
      </p:sp>
      <p:sp>
        <p:nvSpPr>
          <p:cNvPr id="4" name="Date Placeholder 3"/>
          <p:cNvSpPr>
            <a:spLocks noGrp="1"/>
          </p:cNvSpPr>
          <p:nvPr>
            <p:ph type="dt" sz="half" idx="10"/>
          </p:nvPr>
        </p:nvSpPr>
        <p:spPr>
          <a:xfrm>
            <a:off x="4087688"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08219"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51912" y="181846"/>
            <a:ext cx="479613" cy="365125"/>
          </a:xfrm>
        </p:spPr>
        <p:txBody>
          <a:bodyPr/>
          <a:lstStyle/>
          <a:p>
            <a:fld id="{D38D17FB-B997-D249-92E8-1375C1B258A0}" type="slidenum">
              <a:rPr lang="en-US" smtClean="0"/>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1" y="2180457"/>
            <a:ext cx="7615020" cy="3022165"/>
          </a:xfrm>
        </p:spPr>
        <p:txBody>
          <a:bodyPr>
            <a:normAutofit/>
          </a:bodyPr>
          <a:lstStyle>
            <a:lvl1pPr marL="0" indent="0">
              <a:buFontTx/>
              <a:buNone/>
              <a:defRPr sz="4267" b="1">
                <a:solidFill>
                  <a:schemeClr val="accent2"/>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29737" y="5233265"/>
            <a:ext cx="7615020" cy="585695"/>
          </a:xfrm>
        </p:spPr>
        <p:txBody>
          <a:bodyPr>
            <a:normAutofit/>
          </a:bodyPr>
          <a:lstStyle>
            <a:lvl1pPr marL="0" indent="0">
              <a:buFontTx/>
              <a:buNone/>
              <a:defRPr sz="2133" b="1">
                <a:solidFill>
                  <a:schemeClr val="accent2"/>
                </a:solidFill>
              </a:defRPr>
            </a:lvl1pPr>
          </a:lstStyle>
          <a:p>
            <a:pPr lvl="0"/>
            <a:r>
              <a:rPr lang="en-US"/>
              <a:t>Ut </a:t>
            </a:r>
            <a:r>
              <a:rPr lang="en-US" err="1"/>
              <a:t>wisi</a:t>
            </a:r>
            <a:r>
              <a:rPr lang="en-US"/>
              <a:t> </a:t>
            </a:r>
            <a:r>
              <a:rPr lang="en-US" err="1"/>
              <a:t>enim</a:t>
            </a:r>
            <a:r>
              <a:rPr lang="en-US"/>
              <a:t> </a:t>
            </a:r>
            <a:r>
              <a:rPr lang="en-US" err="1"/>
              <a:t>tetuer</a:t>
            </a:r>
            <a:endParaRPr lang="en-US"/>
          </a:p>
        </p:txBody>
      </p:sp>
    </p:spTree>
    <p:extLst>
      <p:ext uri="{BB962C8B-B14F-4D97-AF65-F5344CB8AC3E}">
        <p14:creationId xmlns:p14="http://schemas.microsoft.com/office/powerpoint/2010/main" val="278040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AND SUBTITLE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p>
            <a:r>
              <a:rPr lang="en-US"/>
              <a:t>Bullet Points</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10" name="Text Placeholder 2">
            <a:extLst>
              <a:ext uri="{FF2B5EF4-FFF2-40B4-BE49-F238E27FC236}">
                <a16:creationId xmlns:a16="http://schemas.microsoft.com/office/drawing/2014/main" id="{A95EBE0F-56B5-5B42-9197-10CC67E362AF}"/>
              </a:ext>
            </a:extLst>
          </p:cNvPr>
          <p:cNvSpPr>
            <a:spLocks noGrp="1"/>
          </p:cNvSpPr>
          <p:nvPr>
            <p:ph type="body" idx="13" hasCustomPrompt="1"/>
          </p:nvPr>
        </p:nvSpPr>
        <p:spPr>
          <a:xfrm>
            <a:off x="838199" y="1690688"/>
            <a:ext cx="10201836"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pic>
        <p:nvPicPr>
          <p:cNvPr id="7" name="Graphic 6">
            <a:extLst>
              <a:ext uri="{FF2B5EF4-FFF2-40B4-BE49-F238E27FC236}">
                <a16:creationId xmlns:a16="http://schemas.microsoft.com/office/drawing/2014/main" id="{8EFC02CE-136E-6C4D-9568-E03FE48CC3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37500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DING AND SUBTITLE PINK">
    <p:bg>
      <p:bgPr>
        <a:solidFill>
          <a:srgbClr val="EE4173"/>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5CB8D2D-177A-1D4E-A3B0-49D9E14A8169}"/>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29245" y="365125"/>
            <a:ext cx="10524555" cy="1325563"/>
          </a:xfrm>
        </p:spPr>
        <p:txBody>
          <a:bodyPr/>
          <a:lstStyle>
            <a:lvl1pPr>
              <a:defRPr>
                <a:solidFill>
                  <a:schemeClr val="bg1"/>
                </a:solidFill>
              </a:defRPr>
            </a:lvl1pPr>
          </a:lstStyle>
          <a:p>
            <a:r>
              <a:rPr lang="en-US"/>
              <a:t>Bullet Points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63824" y="178475"/>
            <a:ext cx="491565" cy="365125"/>
          </a:xfrm>
          <a:prstGeom prst="rect">
            <a:avLst/>
          </a:prstGeom>
        </p:spPr>
        <p:txBody>
          <a:bodyPr/>
          <a:lstStyle>
            <a:lvl1pPr algn="ctr">
              <a:defRPr>
                <a:solidFill>
                  <a:srgbClr val="EE4173"/>
                </a:solidFill>
              </a:defRPr>
            </a:lvl1pPr>
          </a:lstStyle>
          <a:p>
            <a:fld id="{D38D17FB-B997-D249-92E8-1375C1B258A0}" type="slidenum">
              <a:rPr lang="en-US" smtClean="0"/>
              <a:pPr/>
              <a:t>‹#›</a:t>
            </a:fld>
            <a:endParaRPr lang="en-US"/>
          </a:p>
        </p:txBody>
      </p:sp>
      <p:sp>
        <p:nvSpPr>
          <p:cNvPr id="7" name="Text Placeholder 2">
            <a:extLst>
              <a:ext uri="{FF2B5EF4-FFF2-40B4-BE49-F238E27FC236}">
                <a16:creationId xmlns:a16="http://schemas.microsoft.com/office/drawing/2014/main" id="{81406406-4E9A-EA44-88DC-D4443ACE9622}"/>
              </a:ext>
            </a:extLst>
          </p:cNvPr>
          <p:cNvSpPr>
            <a:spLocks noGrp="1"/>
          </p:cNvSpPr>
          <p:nvPr>
            <p:ph type="body" idx="13" hasCustomPrompt="1"/>
          </p:nvPr>
        </p:nvSpPr>
        <p:spPr>
          <a:xfrm>
            <a:off x="829246" y="1690688"/>
            <a:ext cx="10210789" cy="442912"/>
          </a:xfrm>
        </p:spPr>
        <p:txBody>
          <a:bodyPr>
            <a:normAutofit/>
          </a:bodyPr>
          <a:lstStyle>
            <a:lvl1pPr marL="0" indent="0">
              <a:buNone/>
              <a:defRPr sz="2133" b="1">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pic>
        <p:nvPicPr>
          <p:cNvPr id="9" name="Graphic 8">
            <a:extLst>
              <a:ext uri="{FF2B5EF4-FFF2-40B4-BE49-F238E27FC236}">
                <a16:creationId xmlns:a16="http://schemas.microsoft.com/office/drawing/2014/main" id="{7A4D1946-A692-4144-8B56-9F92F31921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87107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Quot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008216" cy="1325563"/>
          </a:xfrm>
        </p:spPr>
        <p:txBody>
          <a:bodyPr/>
          <a:lstStyle/>
          <a:p>
            <a:r>
              <a:rPr lang="en-US"/>
              <a:t>Text/quote</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4" y="2296211"/>
            <a:ext cx="5266753" cy="3544357"/>
          </a:xfrm>
        </p:spPr>
        <p:txBody>
          <a:bodyPr>
            <a:normAutofit/>
          </a:bodyPr>
          <a:lstStyle>
            <a:lvl1pPr marL="0" indent="0">
              <a:spcBef>
                <a:spcPts val="0"/>
              </a:spcBef>
              <a:buNone/>
              <a:defRPr sz="2133" b="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a:t>
            </a:r>
          </a:p>
          <a:p>
            <a:pPr lvl="0"/>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endParaRPr lang="en-US"/>
          </a:p>
          <a:p>
            <a:pPr lvl="0"/>
            <a:r>
              <a:rPr lang="en-US"/>
              <a:t>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a:p>
            <a:pPr lvl="0"/>
            <a:r>
              <a:rPr lang="en-US"/>
              <a:t>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a:t>
            </a:r>
          </a:p>
          <a:p>
            <a:pPr lvl="0"/>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4" y="2296211"/>
            <a:ext cx="4487333" cy="2224989"/>
          </a:xfrm>
        </p:spPr>
        <p:txBody>
          <a:bodyPr>
            <a:noAutofit/>
          </a:bodyPr>
          <a:lstStyle>
            <a:lvl1pPr marL="0" indent="0">
              <a:spcBef>
                <a:spcPts val="0"/>
              </a:spcBef>
              <a:buNone/>
              <a:defRPr sz="3067"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4" y="4521200"/>
            <a:ext cx="4487333" cy="321733"/>
          </a:xfrm>
        </p:spPr>
        <p:txBody>
          <a:bodyPr>
            <a:noAutofit/>
          </a:bodyPr>
          <a:lstStyle>
            <a:lvl1pPr marL="0" indent="0">
              <a:spcBef>
                <a:spcPts val="0"/>
              </a:spcBef>
              <a:buNone/>
              <a:defRPr sz="1333"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pic>
        <p:nvPicPr>
          <p:cNvPr id="12" name="Graphic 11">
            <a:extLst>
              <a:ext uri="{FF2B5EF4-FFF2-40B4-BE49-F238E27FC236}">
                <a16:creationId xmlns:a16="http://schemas.microsoft.com/office/drawing/2014/main" id="{D09B7A09-48E5-BD40-A04F-D7C5FEC16E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375989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Quote Imag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8E5A70-8876-0649-BC07-AEAED9846B1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1" y="365125"/>
            <a:ext cx="5249087" cy="1325563"/>
          </a:xfrm>
        </p:spPr>
        <p:txBody>
          <a:bodyPr/>
          <a:lstStyle>
            <a:lvl1pPr>
              <a:defRPr>
                <a:solidFill>
                  <a:schemeClr val="bg1"/>
                </a:solidFill>
              </a:defRPr>
            </a:lvl1pPr>
          </a:lstStyle>
          <a:p>
            <a:r>
              <a:rPr lang="en-US"/>
              <a:t>Text/quote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4" y="2296211"/>
            <a:ext cx="4938452" cy="3544357"/>
          </a:xfrm>
        </p:spPr>
        <p:txBody>
          <a:bodyPr>
            <a:normAutofit/>
          </a:bodyPr>
          <a:lstStyle>
            <a:lvl1pPr marL="0" indent="0">
              <a:spcBef>
                <a:spcPts val="0"/>
              </a:spcBef>
              <a:buNone/>
              <a:defRPr sz="2133" b="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4" y="2296211"/>
            <a:ext cx="4487333" cy="2224989"/>
          </a:xfrm>
        </p:spPr>
        <p:txBody>
          <a:bodyPr>
            <a:noAutofit/>
          </a:bodyPr>
          <a:lstStyle>
            <a:lvl1pPr marL="0" indent="0">
              <a:spcBef>
                <a:spcPts val="0"/>
              </a:spcBef>
              <a:buNone/>
              <a:defRPr sz="3067"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4" y="4521200"/>
            <a:ext cx="4487333" cy="321733"/>
          </a:xfrm>
        </p:spPr>
        <p:txBody>
          <a:bodyPr>
            <a:noAutofit/>
          </a:bodyPr>
          <a:lstStyle>
            <a:lvl1pPr marL="0" indent="0">
              <a:spcBef>
                <a:spcPts val="0"/>
              </a:spcBef>
              <a:buNone/>
              <a:defRPr sz="1333"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pic>
        <p:nvPicPr>
          <p:cNvPr id="12" name="Graphic 11">
            <a:extLst>
              <a:ext uri="{FF2B5EF4-FFF2-40B4-BE49-F238E27FC236}">
                <a16:creationId xmlns:a16="http://schemas.microsoft.com/office/drawing/2014/main" id="{4337204C-F3B1-3B45-A398-FCDAA9A73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190543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Quote Image Blu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8E5A70-8876-0649-BC07-AEAED9846B10}"/>
              </a:ext>
            </a:extLst>
          </p:cNvPr>
          <p:cNvSpPr/>
          <p:nvPr userDrawn="1"/>
        </p:nvSpPr>
        <p:spPr>
          <a:xfrm>
            <a:off x="6104716" y="-20296"/>
            <a:ext cx="6096000" cy="68782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5FD6353B-6DC9-4747-9883-031838BB0809}"/>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1" y="365125"/>
            <a:ext cx="5249087" cy="1325563"/>
          </a:xfrm>
        </p:spPr>
        <p:txBody>
          <a:bodyPr/>
          <a:lstStyle>
            <a:lvl1pPr>
              <a:defRPr>
                <a:solidFill>
                  <a:schemeClr val="tx2"/>
                </a:solidFill>
              </a:defRPr>
            </a:lvl1pPr>
          </a:lstStyle>
          <a:p>
            <a:r>
              <a:rPr lang="en-US"/>
              <a:t>Text/quote</a:t>
            </a:r>
          </a:p>
        </p:txBody>
      </p:sp>
      <p:sp>
        <p:nvSpPr>
          <p:cNvPr id="3" name="Date Placeholder 2"/>
          <p:cNvSpPr>
            <a:spLocks noGrp="1"/>
          </p:cNvSpPr>
          <p:nvPr>
            <p:ph type="dt" sz="half" idx="10"/>
          </p:nvPr>
        </p:nvSpPr>
        <p:spPr/>
        <p:txBody>
          <a:bodyPr/>
          <a:lstStyle>
            <a:lvl1pPr>
              <a:defRPr>
                <a:solidFill>
                  <a:schemeClr val="accent2"/>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accent2"/>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solidFill>
                  <a:schemeClr val="tx2"/>
                </a:solidFill>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5" y="2296211"/>
            <a:ext cx="4740207" cy="3544357"/>
          </a:xfrm>
        </p:spPr>
        <p:txBody>
          <a:bodyPr>
            <a:normAutofit/>
          </a:bodyPr>
          <a:lstStyle>
            <a:lvl1pPr marL="0" indent="0">
              <a:spcBef>
                <a:spcPts val="0"/>
              </a:spcBef>
              <a:buNone/>
              <a:defRPr sz="2133" b="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4" y="2296211"/>
            <a:ext cx="4487333" cy="2224989"/>
          </a:xfrm>
        </p:spPr>
        <p:txBody>
          <a:bodyPr>
            <a:noAutofit/>
          </a:bodyPr>
          <a:lstStyle>
            <a:lvl1pPr marL="0" indent="0">
              <a:spcBef>
                <a:spcPts val="0"/>
              </a:spcBef>
              <a:buNone/>
              <a:defRPr sz="30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4" y="4521200"/>
            <a:ext cx="4487333" cy="321733"/>
          </a:xfrm>
        </p:spPr>
        <p:txBody>
          <a:bodyPr>
            <a:noAutofit/>
          </a:bodyPr>
          <a:lstStyle>
            <a:lvl1pPr marL="0" indent="0">
              <a:spcBef>
                <a:spcPts val="0"/>
              </a:spcBef>
              <a:buNone/>
              <a:defRPr sz="1333"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pic>
        <p:nvPicPr>
          <p:cNvPr id="13" name="Graphic 12">
            <a:extLst>
              <a:ext uri="{FF2B5EF4-FFF2-40B4-BE49-F238E27FC236}">
                <a16:creationId xmlns:a16="http://schemas.microsoft.com/office/drawing/2014/main" id="{67F2C6AD-A36C-A24E-9E41-3E44BD0B23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92420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ext Quote Image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1704229" y="3398963"/>
            <a:ext cx="8675904" cy="1369856"/>
          </a:xfrm>
        </p:spPr>
        <p:txBody>
          <a:bodyPr>
            <a:noAutofit/>
          </a:bodyPr>
          <a:lstStyle>
            <a:lvl1pPr marL="0" indent="0">
              <a:spcBef>
                <a:spcPts val="0"/>
              </a:spcBef>
              <a:buNone/>
              <a:defRPr sz="3067"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a:t>
            </a:r>
            <a:r>
              <a:rPr lang="en-US"/>
              <a:t>. Ut </a:t>
            </a:r>
            <a:r>
              <a:rPr lang="en-US" err="1"/>
              <a:t>laoreet</a:t>
            </a:r>
            <a:r>
              <a:rPr lang="en-US"/>
              <a:t> magna </a:t>
            </a:r>
            <a:r>
              <a:rPr lang="en-US" err="1"/>
              <a:t>aliq</a:t>
            </a:r>
            <a:r>
              <a:rPr lang="en-US"/>
              <a:t> </a:t>
            </a:r>
            <a:r>
              <a:rPr lang="en-US" err="1"/>
              <a:t>uam</a:t>
            </a:r>
            <a:r>
              <a:rPr lang="en-US"/>
              <a:t> </a:t>
            </a:r>
            <a:r>
              <a:rPr lang="en-US" err="1"/>
              <a:t>volutpat</a:t>
            </a:r>
            <a:r>
              <a:rPr lang="en-US"/>
              <a:t> </a:t>
            </a:r>
            <a:r>
              <a:rPr lang="en-US" err="1"/>
              <a:t>ut</a:t>
            </a:r>
            <a:r>
              <a:rPr lang="en-US"/>
              <a:t> </a:t>
            </a:r>
            <a:r>
              <a:rPr lang="en-US" err="1"/>
              <a:t>wisi</a:t>
            </a:r>
            <a:r>
              <a:rPr lang="en-US"/>
              <a:t> </a:t>
            </a:r>
            <a:r>
              <a:rPr lang="en-US" err="1"/>
              <a:t>enim</a:t>
            </a:r>
            <a:r>
              <a:rPr lang="en-US"/>
              <a:t> ad.”</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1704229" y="4933856"/>
            <a:ext cx="4487333" cy="321733"/>
          </a:xfrm>
        </p:spPr>
        <p:txBody>
          <a:bodyPr>
            <a:noAutofit/>
          </a:bodyPr>
          <a:lstStyle>
            <a:lvl1pPr marL="0" indent="0">
              <a:spcBef>
                <a:spcPts val="0"/>
              </a:spcBef>
              <a:buNone/>
              <a:defRPr sz="1867" b="0">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1704229" y="1026211"/>
            <a:ext cx="2133600" cy="2133600"/>
          </a:xfrm>
          <a:prstGeom prst="ellipse">
            <a:avLst/>
          </a:prstGeom>
        </p:spPr>
        <p:txBody>
          <a:bodyPr/>
          <a:lstStyle/>
          <a:p>
            <a:endParaRPr lang="en-US"/>
          </a:p>
        </p:txBody>
      </p:sp>
      <p:pic>
        <p:nvPicPr>
          <p:cNvPr id="8" name="Graphic 7">
            <a:extLst>
              <a:ext uri="{FF2B5EF4-FFF2-40B4-BE49-F238E27FC236}">
                <a16:creationId xmlns:a16="http://schemas.microsoft.com/office/drawing/2014/main" id="{766E09FA-5ECB-B342-806F-AA7355FBF2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037684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rge Text Quote Image Slide Bkg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211A6D-D4B1-AF40-8DCA-FDBF65958251}"/>
              </a:ext>
            </a:extLst>
          </p:cNvPr>
          <p:cNvSpPr>
            <a:spLocks noGrp="1"/>
          </p:cNvSpPr>
          <p:nvPr>
            <p:ph type="pic" sz="quarter" idx="17"/>
          </p:nvPr>
        </p:nvSpPr>
        <p:spPr>
          <a:xfrm>
            <a:off x="0" y="0"/>
            <a:ext cx="12192000" cy="6858000"/>
          </a:xfrm>
        </p:spPr>
        <p:txBody>
          <a:bodyPr/>
          <a:lstStyle/>
          <a:p>
            <a:endParaRPr lang="en-US"/>
          </a:p>
        </p:txBody>
      </p:sp>
      <p:sp>
        <p:nvSpPr>
          <p:cNvPr id="8" name="Oval 7">
            <a:extLst>
              <a:ext uri="{FF2B5EF4-FFF2-40B4-BE49-F238E27FC236}">
                <a16:creationId xmlns:a16="http://schemas.microsoft.com/office/drawing/2014/main" id="{2C983581-0732-9946-B97B-6085D9408CD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solidFill>
                  <a:schemeClr val="accent2"/>
                </a:solidFill>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1704229" y="3398963"/>
            <a:ext cx="8675904" cy="1369856"/>
          </a:xfrm>
        </p:spPr>
        <p:txBody>
          <a:bodyPr>
            <a:noAutofit/>
          </a:bodyPr>
          <a:lstStyle>
            <a:lvl1pPr marL="0" indent="0">
              <a:spcBef>
                <a:spcPts val="0"/>
              </a:spcBef>
              <a:buNone/>
              <a:defRPr sz="30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a:t>
            </a:r>
            <a:r>
              <a:rPr lang="en-US"/>
              <a:t>. Ut </a:t>
            </a:r>
            <a:r>
              <a:rPr lang="en-US" err="1"/>
              <a:t>laoreet</a:t>
            </a:r>
            <a:r>
              <a:rPr lang="en-US"/>
              <a:t> magna </a:t>
            </a:r>
            <a:r>
              <a:rPr lang="en-US" err="1"/>
              <a:t>aliq</a:t>
            </a:r>
            <a:r>
              <a:rPr lang="en-US"/>
              <a:t> </a:t>
            </a:r>
            <a:r>
              <a:rPr lang="en-US" err="1"/>
              <a:t>uam</a:t>
            </a:r>
            <a:r>
              <a:rPr lang="en-US"/>
              <a:t> </a:t>
            </a:r>
            <a:r>
              <a:rPr lang="en-US" err="1"/>
              <a:t>volutpat</a:t>
            </a:r>
            <a:r>
              <a:rPr lang="en-US"/>
              <a:t> </a:t>
            </a:r>
            <a:r>
              <a:rPr lang="en-US" err="1"/>
              <a:t>ut</a:t>
            </a:r>
            <a:r>
              <a:rPr lang="en-US"/>
              <a:t> </a:t>
            </a:r>
            <a:r>
              <a:rPr lang="en-US" err="1"/>
              <a:t>wisi</a:t>
            </a:r>
            <a:r>
              <a:rPr lang="en-US"/>
              <a:t> </a:t>
            </a:r>
            <a:r>
              <a:rPr lang="en-US" err="1"/>
              <a:t>enim</a:t>
            </a:r>
            <a:r>
              <a:rPr lang="en-US"/>
              <a:t> ad.”</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1704229" y="4933856"/>
            <a:ext cx="4487333" cy="321733"/>
          </a:xfrm>
        </p:spPr>
        <p:txBody>
          <a:bodyPr>
            <a:noAutofit/>
          </a:bodyPr>
          <a:lstStyle>
            <a:lvl1pPr marL="0" indent="0">
              <a:spcBef>
                <a:spcPts val="0"/>
              </a:spcBef>
              <a:buNone/>
              <a:defRPr sz="1867" b="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1704229" y="1026211"/>
            <a:ext cx="2133600" cy="2133600"/>
          </a:xfrm>
          <a:prstGeom prst="ellipse">
            <a:avLst/>
          </a:prstGeom>
        </p:spPr>
        <p:txBody>
          <a:bodyPr/>
          <a:lstStyle/>
          <a:p>
            <a:endParaRPr lang="en-US"/>
          </a:p>
        </p:txBody>
      </p:sp>
    </p:spTree>
    <p:extLst>
      <p:ext uri="{BB962C8B-B14F-4D97-AF65-F5344CB8AC3E}">
        <p14:creationId xmlns:p14="http://schemas.microsoft.com/office/powerpoint/2010/main" val="3422637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s with PAST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008216" cy="1325563"/>
          </a:xfrm>
        </p:spPr>
        <p:txBody>
          <a:bodyPr/>
          <a:lstStyle/>
          <a:p>
            <a:r>
              <a:rPr lang="en-US"/>
              <a:t>Statistics</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658368" y="3986784"/>
            <a:ext cx="2182368" cy="382291"/>
          </a:xfrm>
        </p:spPr>
        <p:txBody>
          <a:bodyPr>
            <a:noAutofit/>
          </a:bodyPr>
          <a:lstStyle>
            <a:lvl1pPr marL="0" indent="0" algn="ctr">
              <a:spcBef>
                <a:spcPts val="0"/>
              </a:spcBef>
              <a:buNone/>
              <a:defRPr sz="2133" b="1">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Title here</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658368" y="4389459"/>
            <a:ext cx="2182368" cy="739623"/>
          </a:xfrm>
        </p:spPr>
        <p:txBody>
          <a:bodyPr>
            <a:noAutofit/>
          </a:bodyPr>
          <a:lstStyle>
            <a:lvl1pPr marL="0" indent="0" algn="ctr">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a:t>
            </a:r>
            <a:r>
              <a:rPr lang="en-US" err="1"/>
              <a:t>nibh</a:t>
            </a:r>
            <a:r>
              <a:rPr lang="en-US"/>
              <a:t> </a:t>
            </a:r>
            <a:r>
              <a:rPr lang="en-US" err="1"/>
              <a:t>euismod</a:t>
            </a:r>
            <a:r>
              <a:rPr lang="en-US"/>
              <a:t>.</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0" y="1690688"/>
            <a:ext cx="6008217"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Figures</a:t>
            </a:r>
          </a:p>
        </p:txBody>
      </p:sp>
      <p:sp>
        <p:nvSpPr>
          <p:cNvPr id="14" name="Text Placeholder 3">
            <a:extLst>
              <a:ext uri="{FF2B5EF4-FFF2-40B4-BE49-F238E27FC236}">
                <a16:creationId xmlns:a16="http://schemas.microsoft.com/office/drawing/2014/main" id="{4DC15E21-DE13-CC47-8764-A555994EF228}"/>
              </a:ext>
            </a:extLst>
          </p:cNvPr>
          <p:cNvSpPr>
            <a:spLocks noGrp="1"/>
          </p:cNvSpPr>
          <p:nvPr>
            <p:ph type="body" sz="half" idx="18" hasCustomPrompt="1"/>
          </p:nvPr>
        </p:nvSpPr>
        <p:spPr>
          <a:xfrm>
            <a:off x="3084576" y="3974592"/>
            <a:ext cx="2182368" cy="414867"/>
          </a:xfrm>
        </p:spPr>
        <p:txBody>
          <a:bodyPr>
            <a:noAutofit/>
          </a:bodyPr>
          <a:lstStyle>
            <a:lvl1pPr marL="0" indent="0" algn="ctr">
              <a:spcBef>
                <a:spcPts val="0"/>
              </a:spcBef>
              <a:buNone/>
              <a:defRPr sz="2133" b="1">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Title here</a:t>
            </a:r>
          </a:p>
        </p:txBody>
      </p:sp>
      <p:sp>
        <p:nvSpPr>
          <p:cNvPr id="15" name="Text Placeholder 3">
            <a:extLst>
              <a:ext uri="{FF2B5EF4-FFF2-40B4-BE49-F238E27FC236}">
                <a16:creationId xmlns:a16="http://schemas.microsoft.com/office/drawing/2014/main" id="{ED694E63-D881-744D-B328-D787680B2AC3}"/>
              </a:ext>
            </a:extLst>
          </p:cNvPr>
          <p:cNvSpPr>
            <a:spLocks noGrp="1"/>
          </p:cNvSpPr>
          <p:nvPr>
            <p:ph type="body" sz="half" idx="19" hasCustomPrompt="1"/>
          </p:nvPr>
        </p:nvSpPr>
        <p:spPr>
          <a:xfrm>
            <a:off x="3084577" y="4389460"/>
            <a:ext cx="2182368" cy="739621"/>
          </a:xfrm>
        </p:spPr>
        <p:txBody>
          <a:bodyPr>
            <a:noAutofit/>
          </a:bodyPr>
          <a:lstStyle>
            <a:lvl1pPr marL="0" indent="0" algn="ctr">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a:t>
            </a:r>
            <a:r>
              <a:rPr lang="en-US" err="1"/>
              <a:t>nibh</a:t>
            </a:r>
            <a:r>
              <a:rPr lang="en-US"/>
              <a:t> </a:t>
            </a:r>
            <a:r>
              <a:rPr lang="en-US" err="1"/>
              <a:t>euismod</a:t>
            </a:r>
            <a:r>
              <a:rPr lang="en-US"/>
              <a:t>.</a:t>
            </a:r>
          </a:p>
        </p:txBody>
      </p:sp>
      <p:pic>
        <p:nvPicPr>
          <p:cNvPr id="11" name="Graphic 10">
            <a:extLst>
              <a:ext uri="{FF2B5EF4-FFF2-40B4-BE49-F238E27FC236}">
                <a16:creationId xmlns:a16="http://schemas.microsoft.com/office/drawing/2014/main" id="{B8C20EF9-F428-FC4C-A576-475A948E36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27799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08708" y="6352032"/>
            <a:ext cx="847165" cy="365125"/>
          </a:xfrm>
        </p:spPr>
        <p:txBody>
          <a:bodyPr/>
          <a:lstStyle>
            <a:lvl1pPr>
              <a:defRPr sz="1067">
                <a:solidFill>
                  <a:schemeClr val="accent2"/>
                </a:solidFill>
              </a:defRPr>
            </a:lvl1pPr>
          </a:lstStyle>
          <a:p>
            <a:r>
              <a:rPr lang="en-US"/>
              <a:t>00/00/19</a:t>
            </a:r>
          </a:p>
        </p:txBody>
      </p:sp>
      <p:sp>
        <p:nvSpPr>
          <p:cNvPr id="5" name="Footer Placeholder 4"/>
          <p:cNvSpPr>
            <a:spLocks noGrp="1"/>
          </p:cNvSpPr>
          <p:nvPr>
            <p:ph type="ftr" sz="quarter" idx="11"/>
          </p:nvPr>
        </p:nvSpPr>
        <p:spPr>
          <a:xfrm>
            <a:off x="829239" y="6352428"/>
            <a:ext cx="3279468" cy="365125"/>
          </a:xfrm>
        </p:spPr>
        <p:txBody>
          <a:bodyPr/>
          <a:lstStyle/>
          <a:p>
            <a:r>
              <a:rPr lang="en-US"/>
              <a:t>The Benevolent Society    </a:t>
            </a:r>
            <a:r>
              <a:rPr lang="en-US" b="1"/>
              <a:t>Presentation Title</a:t>
            </a:r>
          </a:p>
        </p:txBody>
      </p:sp>
      <p:pic>
        <p:nvPicPr>
          <p:cNvPr id="8" name="Graphic 7">
            <a:extLst>
              <a:ext uri="{FF2B5EF4-FFF2-40B4-BE49-F238E27FC236}">
                <a16:creationId xmlns:a16="http://schemas.microsoft.com/office/drawing/2014/main" id="{5D086957-1EF7-F14D-A49D-BCD4015A8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27686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tatistics blank">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C3D660C-7F0F-FF40-AFB8-9E0DD77876FD}"/>
              </a:ext>
            </a:extLst>
          </p:cNvPr>
          <p:cNvSpPr/>
          <p:nvPr userDrawn="1"/>
        </p:nvSpPr>
        <p:spPr>
          <a:xfrm>
            <a:off x="11542397" y="212725"/>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365125"/>
            <a:ext cx="5675744" cy="1325563"/>
          </a:xfrm>
        </p:spPr>
        <p:txBody>
          <a:bodyPr/>
          <a:lstStyle>
            <a:lvl1pPr>
              <a:defRPr>
                <a:solidFill>
                  <a:schemeClr val="accent1"/>
                </a:solidFill>
              </a:defRPr>
            </a:lvl1pPr>
          </a:lstStyle>
          <a:p>
            <a:r>
              <a:rPr lang="en-US"/>
              <a:t>Statistics</a:t>
            </a:r>
          </a:p>
        </p:txBody>
      </p:sp>
      <p:sp>
        <p:nvSpPr>
          <p:cNvPr id="3" name="Date Placeholder 2"/>
          <p:cNvSpPr>
            <a:spLocks noGrp="1"/>
          </p:cNvSpPr>
          <p:nvPr>
            <p:ph type="dt" sz="half" idx="10"/>
          </p:nvPr>
        </p:nvSpPr>
        <p:spPr/>
        <p:txBody>
          <a:bodyPr/>
          <a:lstStyle>
            <a:lvl1pPr>
              <a:defRPr>
                <a:solidFill>
                  <a:schemeClr val="accent5"/>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accent5"/>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0" y="1690688"/>
            <a:ext cx="5675745" cy="442912"/>
          </a:xfrm>
        </p:spPr>
        <p:txBody>
          <a:bodyPr>
            <a:normAutofit/>
          </a:bodyPr>
          <a:lstStyle>
            <a:lvl1pPr marL="0" indent="0">
              <a:buNone/>
              <a:defRPr sz="2133" b="1">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Queensland</a:t>
            </a:r>
          </a:p>
        </p:txBody>
      </p:sp>
      <p:sp>
        <p:nvSpPr>
          <p:cNvPr id="11" name="Text Placeholder 2">
            <a:extLst>
              <a:ext uri="{FF2B5EF4-FFF2-40B4-BE49-F238E27FC236}">
                <a16:creationId xmlns:a16="http://schemas.microsoft.com/office/drawing/2014/main" id="{54CF7336-4C70-F343-85C6-E3DE2C53250D}"/>
              </a:ext>
            </a:extLst>
          </p:cNvPr>
          <p:cNvSpPr>
            <a:spLocks noGrp="1"/>
          </p:cNvSpPr>
          <p:nvPr>
            <p:ph type="body" idx="14" hasCustomPrompt="1"/>
          </p:nvPr>
        </p:nvSpPr>
        <p:spPr>
          <a:xfrm>
            <a:off x="6513945" y="1690688"/>
            <a:ext cx="3017983" cy="442912"/>
          </a:xfrm>
        </p:spPr>
        <p:txBody>
          <a:bodyPr>
            <a:normAutofit/>
          </a:bodyPr>
          <a:lstStyle>
            <a:lvl1pPr marL="0" indent="0">
              <a:buNone/>
              <a:defRPr sz="2133" b="1">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Figures</a:t>
            </a:r>
          </a:p>
        </p:txBody>
      </p:sp>
      <p:pic>
        <p:nvPicPr>
          <p:cNvPr id="9" name="Graphic 8">
            <a:extLst>
              <a:ext uri="{FF2B5EF4-FFF2-40B4-BE49-F238E27FC236}">
                <a16:creationId xmlns:a16="http://schemas.microsoft.com/office/drawing/2014/main" id="{7F9764F3-F3C0-5B41-AA65-99290773EC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31990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365125"/>
            <a:ext cx="3539836" cy="1325563"/>
          </a:xfrm>
        </p:spPr>
        <p:txBody>
          <a:bodyPr/>
          <a:lstStyle/>
          <a:p>
            <a:r>
              <a:rPr lang="en-US"/>
              <a:t>Pie Chart</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829244" y="2362983"/>
            <a:ext cx="3273971" cy="2042763"/>
          </a:xfrm>
        </p:spPr>
        <p:txBody>
          <a:bodyPr>
            <a:noAutofit/>
          </a:bodyPr>
          <a:lstStyle>
            <a:lvl1pPr marL="0" indent="0" algn="l">
              <a:spcBef>
                <a:spcPts val="0"/>
              </a:spcBef>
              <a:buNone/>
              <a:defRPr sz="21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829244" y="4413455"/>
            <a:ext cx="3273971" cy="978780"/>
          </a:xfrm>
        </p:spPr>
        <p:txBody>
          <a:bodyPr>
            <a:noAutofit/>
          </a:bodyPr>
          <a:lstStyle>
            <a:lvl1pPr marL="0" indent="0" algn="l">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diam non </a:t>
            </a:r>
            <a:r>
              <a:rPr lang="en-US" err="1"/>
              <a:t>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199" y="1690688"/>
            <a:ext cx="3539837"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pic>
        <p:nvPicPr>
          <p:cNvPr id="11" name="Graphic 10">
            <a:extLst>
              <a:ext uri="{FF2B5EF4-FFF2-40B4-BE49-F238E27FC236}">
                <a16:creationId xmlns:a16="http://schemas.microsoft.com/office/drawing/2014/main" id="{A6F0F8A5-8DE1-7442-A6CC-16CEAACFD3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31499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365125"/>
            <a:ext cx="3054927" cy="1325563"/>
          </a:xfrm>
        </p:spPr>
        <p:txBody>
          <a:bodyPr/>
          <a:lstStyle/>
          <a:p>
            <a:r>
              <a:rPr lang="en-US"/>
              <a:t>Table</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a:prstGeom prst="rect">
            <a:avLst/>
          </a:prstGeo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8152836" y="2556948"/>
            <a:ext cx="2986219" cy="2042763"/>
          </a:xfrm>
        </p:spPr>
        <p:txBody>
          <a:bodyPr>
            <a:noAutofit/>
          </a:bodyPr>
          <a:lstStyle>
            <a:lvl1pPr marL="0" indent="0" algn="l">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diam non </a:t>
            </a:r>
            <a:r>
              <a:rPr lang="en-US" err="1"/>
              <a:t>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Lorem ipsum dolor sit </a:t>
            </a:r>
            <a:r>
              <a:rPr lang="en-US" err="1"/>
              <a:t>amet</a:t>
            </a:r>
            <a:r>
              <a:rPr lang="en-US"/>
              <a:t>, </a:t>
            </a:r>
            <a:r>
              <a:rPr lang="en-US" err="1"/>
              <a:t>consec</a:t>
            </a:r>
            <a:r>
              <a:rPr lang="en-US"/>
              <a:t> </a:t>
            </a:r>
            <a:r>
              <a:rPr lang="en-US" err="1"/>
              <a:t>tetuer</a:t>
            </a:r>
            <a:r>
              <a:rPr lang="en-US"/>
              <a:t> </a:t>
            </a:r>
            <a:r>
              <a:rPr lang="en-US" err="1"/>
              <a:t>adipiscing</a:t>
            </a:r>
            <a:r>
              <a:rPr lang="en-US"/>
              <a:t> </a:t>
            </a:r>
            <a:r>
              <a:rPr lang="en-US" err="1"/>
              <a:t>elit</a:t>
            </a:r>
            <a:r>
              <a:rPr lang="en-US"/>
              <a:t>, sed diam.</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152836" y="2009344"/>
            <a:ext cx="3539837"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pic>
        <p:nvPicPr>
          <p:cNvPr id="8" name="Graphic 7">
            <a:extLst>
              <a:ext uri="{FF2B5EF4-FFF2-40B4-BE49-F238E27FC236}">
                <a16:creationId xmlns:a16="http://schemas.microsoft.com/office/drawing/2014/main" id="{BB7A51E8-34E6-A64C-96A1-8BD8754B32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7732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9245" y="365125"/>
            <a:ext cx="10524555"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4000" y="161542"/>
            <a:ext cx="491565" cy="365125"/>
          </a:xfrm>
          <a:prstGeom prst="rect">
            <a:avLst/>
          </a:prstGeom>
        </p:spPr>
        <p:txBody>
          <a:bodyPr/>
          <a:lstStyle>
            <a:lvl1pPr algn="ctr">
              <a:defRPr/>
            </a:lvl1pPr>
          </a:lstStyle>
          <a:p>
            <a:fld id="{D38D17FB-B997-D249-92E8-1375C1B258A0}" type="slidenum">
              <a:rPr lang="en-US" smtClean="0"/>
              <a:pPr/>
              <a:t>‹#›</a:t>
            </a:fld>
            <a:endParaRPr lang="en-US"/>
          </a:p>
        </p:txBody>
      </p:sp>
      <p:pic>
        <p:nvPicPr>
          <p:cNvPr id="6" name="Graphic 5">
            <a:extLst>
              <a:ext uri="{FF2B5EF4-FFF2-40B4-BE49-F238E27FC236}">
                <a16:creationId xmlns:a16="http://schemas.microsoft.com/office/drawing/2014/main" id="{341FECE5-C3F5-7144-9B3C-B07A9941E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43498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00/00/19</a:t>
            </a:r>
          </a:p>
        </p:txBody>
      </p:sp>
      <p:sp>
        <p:nvSpPr>
          <p:cNvPr id="3" name="Footer Placeholder 2"/>
          <p:cNvSpPr>
            <a:spLocks noGrp="1"/>
          </p:cNvSpPr>
          <p:nvPr>
            <p:ph type="ftr" sz="quarter" idx="11"/>
          </p:nvPr>
        </p:nvSpPr>
        <p:spPr/>
        <p:txBody>
          <a:bodyPr/>
          <a:lstStyle/>
          <a:p>
            <a:r>
              <a:rPr lang="en-US"/>
              <a:t>The Benevolent Society    </a:t>
            </a:r>
            <a:r>
              <a:rPr lang="en-US" b="1"/>
              <a:t>Presentation Title</a:t>
            </a:r>
          </a:p>
        </p:txBody>
      </p:sp>
      <p:sp>
        <p:nvSpPr>
          <p:cNvPr id="4" name="Slide Number Placeholder 3"/>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5" name="Graphic 4">
            <a:extLst>
              <a:ext uri="{FF2B5EF4-FFF2-40B4-BE49-F238E27FC236}">
                <a16:creationId xmlns:a16="http://schemas.microsoft.com/office/drawing/2014/main" id="{B2CE5BDD-CE35-FF44-8672-B2D61DCD9E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3270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tx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2121426"/>
            <a:ext cx="10515600" cy="818988"/>
          </a:xfrm>
        </p:spPr>
        <p:txBody>
          <a:bodyPr/>
          <a:lstStyle>
            <a:lvl1pPr>
              <a:defRPr>
                <a:solidFill>
                  <a:schemeClr val="bg1"/>
                </a:solidFill>
              </a:defRPr>
            </a:lvl1pPr>
          </a:lstStyle>
          <a:p>
            <a:r>
              <a:rPr lang="en-US"/>
              <a:t>Thank you</a:t>
            </a:r>
          </a:p>
        </p:txBody>
      </p:sp>
      <p:sp>
        <p:nvSpPr>
          <p:cNvPr id="4" name="Date Placeholder 3"/>
          <p:cNvSpPr>
            <a:spLocks noGrp="1"/>
          </p:cNvSpPr>
          <p:nvPr>
            <p:ph type="dt" sz="half" idx="10"/>
          </p:nvPr>
        </p:nvSpPr>
        <p:spPr>
          <a:xfrm>
            <a:off x="4119219"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39750"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6" y="181846"/>
            <a:ext cx="479613" cy="365125"/>
          </a:xfrm>
          <a:prstGeom prst="rect">
            <a:avLst/>
          </a:prstGeom>
        </p:spPr>
        <p:txBody>
          <a:bodyPr/>
          <a:lstStyle>
            <a:lvl1pPr>
              <a:defRPr>
                <a:solidFill>
                  <a:schemeClr val="tx2"/>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0" y="2940525"/>
            <a:ext cx="6217235" cy="2928199"/>
          </a:xfrm>
        </p:spPr>
        <p:txBody>
          <a:bodyPr>
            <a:normAutofit/>
          </a:bodyPr>
          <a:lstStyle>
            <a:lvl1pPr marL="0" indent="0">
              <a:buFontTx/>
              <a:buNone/>
              <a:defRPr sz="2133" b="1">
                <a:solidFill>
                  <a:schemeClr val="bg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1794994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No Footer or Pag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75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7" name="Graphic 6">
            <a:extLst>
              <a:ext uri="{FF2B5EF4-FFF2-40B4-BE49-F238E27FC236}">
                <a16:creationId xmlns:a16="http://schemas.microsoft.com/office/drawing/2014/main" id="{C88610FB-2958-7746-9852-FC8D97F616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480565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E751B97B-88EA-8448-BD76-40B801F2FD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253028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00/00/19</a:t>
            </a:r>
          </a:p>
        </p:txBody>
      </p:sp>
      <p:sp>
        <p:nvSpPr>
          <p:cNvPr id="8" name="Footer Placeholder 7"/>
          <p:cNvSpPr>
            <a:spLocks noGrp="1"/>
          </p:cNvSpPr>
          <p:nvPr>
            <p:ph type="ftr" sz="quarter" idx="11"/>
          </p:nvPr>
        </p:nvSpPr>
        <p:spPr/>
        <p:txBody>
          <a:bodyPr/>
          <a:lstStyle/>
          <a:p>
            <a:r>
              <a:rPr lang="en-US"/>
              <a:t>The Benevolent Society    </a:t>
            </a:r>
            <a:r>
              <a:rPr lang="en-US" b="1"/>
              <a:t>Presentation Title</a:t>
            </a:r>
          </a:p>
        </p:txBody>
      </p:sp>
      <p:sp>
        <p:nvSpPr>
          <p:cNvPr id="9" name="Slide Number Placeholder 8"/>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10" name="Graphic 9">
            <a:extLst>
              <a:ext uri="{FF2B5EF4-FFF2-40B4-BE49-F238E27FC236}">
                <a16:creationId xmlns:a16="http://schemas.microsoft.com/office/drawing/2014/main" id="{B8E18EF7-8817-5E41-BBC3-372C6BC593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353612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Introduction</a:t>
            </a:r>
          </a:p>
        </p:txBody>
      </p:sp>
      <p:sp>
        <p:nvSpPr>
          <p:cNvPr id="4" name="Date Placeholder 3"/>
          <p:cNvSpPr>
            <a:spLocks noGrp="1"/>
          </p:cNvSpPr>
          <p:nvPr>
            <p:ph type="dt" sz="half" idx="10"/>
          </p:nvPr>
        </p:nvSpPr>
        <p:spPr>
          <a:xfrm>
            <a:off x="4087688" y="6352032"/>
            <a:ext cx="847165" cy="365125"/>
          </a:xfrm>
        </p:spPr>
        <p:txBody>
          <a:bodyPr/>
          <a:lstStyle>
            <a:lvl1pPr>
              <a:defRPr sz="1067">
                <a:solidFill>
                  <a:schemeClr val="accent2"/>
                </a:solidFill>
              </a:defRPr>
            </a:lvl1pPr>
          </a:lstStyle>
          <a:p>
            <a:r>
              <a:rPr lang="en-US"/>
              <a:t>00/00/19</a:t>
            </a:r>
          </a:p>
        </p:txBody>
      </p:sp>
      <p:sp>
        <p:nvSpPr>
          <p:cNvPr id="5" name="Footer Placeholder 4"/>
          <p:cNvSpPr>
            <a:spLocks noGrp="1"/>
          </p:cNvSpPr>
          <p:nvPr>
            <p:ph type="ftr" sz="quarter" idx="11"/>
          </p:nvPr>
        </p:nvSpPr>
        <p:spPr>
          <a:xfrm>
            <a:off x="808219" y="6352428"/>
            <a:ext cx="3279468" cy="365125"/>
          </a:xfrm>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51912" y="181846"/>
            <a:ext cx="479613" cy="365125"/>
          </a:xfrm>
          <a:prstGeom prst="rect">
            <a:avLst/>
          </a:prstGeom>
        </p:spPr>
        <p:txBody>
          <a:bodyPr/>
          <a:lstStyle/>
          <a:p>
            <a:fld id="{D38D17FB-B997-D249-92E8-1375C1B258A0}" type="slidenum">
              <a:rPr lang="en-US" smtClean="0"/>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1" y="2180457"/>
            <a:ext cx="7615020" cy="3022165"/>
          </a:xfrm>
        </p:spPr>
        <p:txBody>
          <a:bodyPr>
            <a:normAutofit/>
          </a:bodyPr>
          <a:lstStyle>
            <a:lvl1pPr marL="0" indent="0">
              <a:buFontTx/>
              <a:buNone/>
              <a:defRPr sz="4267" b="1">
                <a:solidFill>
                  <a:schemeClr val="accent2"/>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29737" y="5233265"/>
            <a:ext cx="7615020" cy="585695"/>
          </a:xfrm>
        </p:spPr>
        <p:txBody>
          <a:bodyPr>
            <a:normAutofit/>
          </a:bodyPr>
          <a:lstStyle>
            <a:lvl1pPr marL="0" indent="0">
              <a:buFontTx/>
              <a:buNone/>
              <a:defRPr sz="2133" b="1">
                <a:solidFill>
                  <a:schemeClr val="accent2"/>
                </a:solidFill>
              </a:defRPr>
            </a:lvl1pPr>
          </a:lstStyle>
          <a:p>
            <a:pPr lvl="0"/>
            <a:r>
              <a:rPr lang="en-US"/>
              <a:t>Ut </a:t>
            </a:r>
            <a:r>
              <a:rPr lang="en-US" err="1"/>
              <a:t>wisi</a:t>
            </a:r>
            <a:r>
              <a:rPr lang="en-US"/>
              <a:t> </a:t>
            </a:r>
            <a:r>
              <a:rPr lang="en-US" err="1"/>
              <a:t>enim</a:t>
            </a:r>
            <a:r>
              <a:rPr lang="en-US"/>
              <a:t> </a:t>
            </a:r>
            <a:r>
              <a:rPr lang="en-US" err="1"/>
              <a:t>tetuer</a:t>
            </a:r>
            <a:endParaRPr lang="en-US"/>
          </a:p>
        </p:txBody>
      </p:sp>
      <p:pic>
        <p:nvPicPr>
          <p:cNvPr id="8" name="Graphic 7">
            <a:extLst>
              <a:ext uri="{FF2B5EF4-FFF2-40B4-BE49-F238E27FC236}">
                <a16:creationId xmlns:a16="http://schemas.microsoft.com/office/drawing/2014/main" id="{42550AF6-6E00-BE47-868C-A8CB312B0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68616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17BCDAC2-606E-6640-B5FF-53D27B7AF7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417165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4FC6CC50-5BAC-9C4B-81F7-D1582C53D4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1606205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7" name="Graphic 6">
            <a:extLst>
              <a:ext uri="{FF2B5EF4-FFF2-40B4-BE49-F238E27FC236}">
                <a16:creationId xmlns:a16="http://schemas.microsoft.com/office/drawing/2014/main" id="{B21E87F4-756E-9543-A717-150459C545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3376206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47824" y="162739"/>
            <a:ext cx="479613" cy="365125"/>
          </a:xfrm>
          <a:prstGeom prst="rect">
            <a:avLst/>
          </a:prstGeom>
        </p:spPr>
        <p:txBody>
          <a:bodyPr/>
          <a:lstStyle/>
          <a:p>
            <a:fld id="{D38D17FB-B997-D249-92E8-1375C1B258A0}" type="slidenum">
              <a:rPr lang="en-US" smtClean="0"/>
              <a:t>‹#›</a:t>
            </a:fld>
            <a:endParaRPr lang="en-US"/>
          </a:p>
        </p:txBody>
      </p:sp>
      <p:pic>
        <p:nvPicPr>
          <p:cNvPr id="7" name="Graphic 6">
            <a:extLst>
              <a:ext uri="{FF2B5EF4-FFF2-40B4-BE49-F238E27FC236}">
                <a16:creationId xmlns:a16="http://schemas.microsoft.com/office/drawing/2014/main" id="{5E264486-D4CE-904E-9125-BD9B69C36C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1" y="6402535"/>
            <a:ext cx="1386631" cy="264120"/>
          </a:xfrm>
          <a:prstGeom prst="rect">
            <a:avLst/>
          </a:prstGeom>
        </p:spPr>
      </p:pic>
    </p:spTree>
    <p:extLst>
      <p:ext uri="{BB962C8B-B14F-4D97-AF65-F5344CB8AC3E}">
        <p14:creationId xmlns:p14="http://schemas.microsoft.com/office/powerpoint/2010/main" val="2238609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CFD633B-73F3-464B-AEE4-9395321EFE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0765" y="5909604"/>
            <a:ext cx="2235200" cy="425752"/>
          </a:xfrm>
          <a:prstGeom prst="rect">
            <a:avLst/>
          </a:prstGeom>
        </p:spPr>
      </p:pic>
      <p:sp>
        <p:nvSpPr>
          <p:cNvPr id="14" name="Picture Placeholder 13">
            <a:extLst>
              <a:ext uri="{FF2B5EF4-FFF2-40B4-BE49-F238E27FC236}">
                <a16:creationId xmlns:a16="http://schemas.microsoft.com/office/drawing/2014/main" id="{27EA0209-33A2-C944-88CF-49AE84EE201B}"/>
              </a:ext>
            </a:extLst>
          </p:cNvPr>
          <p:cNvSpPr>
            <a:spLocks noGrp="1"/>
          </p:cNvSpPr>
          <p:nvPr>
            <p:ph type="pic" sz="quarter" idx="13"/>
          </p:nvPr>
        </p:nvSpPr>
        <p:spPr>
          <a:xfrm>
            <a:off x="0" y="1"/>
            <a:ext cx="12192000" cy="4645572"/>
          </a:xfrm>
          <a:noFill/>
        </p:spPr>
        <p:txBody>
          <a:bodyPr/>
          <a:lstStyle/>
          <a:p>
            <a:endParaRPr lang="en-US"/>
          </a:p>
        </p:txBody>
      </p:sp>
      <p:sp>
        <p:nvSpPr>
          <p:cNvPr id="2" name="Title 1"/>
          <p:cNvSpPr>
            <a:spLocks noGrp="1"/>
          </p:cNvSpPr>
          <p:nvPr>
            <p:ph type="ctrTitle" hasCustomPrompt="1"/>
          </p:nvPr>
        </p:nvSpPr>
        <p:spPr>
          <a:xfrm>
            <a:off x="1187669" y="665193"/>
            <a:ext cx="6416619" cy="2581211"/>
          </a:xfrm>
        </p:spPr>
        <p:txBody>
          <a:bodyPr anchor="b"/>
          <a:lstStyle>
            <a:lvl1pPr algn="l">
              <a:defRPr sz="6933">
                <a:solidFill>
                  <a:schemeClr val="bg1"/>
                </a:solidFill>
              </a:defRPr>
            </a:lvl1pPr>
          </a:lstStyle>
          <a:p>
            <a:r>
              <a:rPr lang="en-US"/>
              <a:t>Click to Edit Title</a:t>
            </a:r>
          </a:p>
        </p:txBody>
      </p:sp>
      <p:sp>
        <p:nvSpPr>
          <p:cNvPr id="3" name="Subtitle 2"/>
          <p:cNvSpPr>
            <a:spLocks noGrp="1"/>
          </p:cNvSpPr>
          <p:nvPr>
            <p:ph type="subTitle" idx="1" hasCustomPrompt="1"/>
          </p:nvPr>
        </p:nvSpPr>
        <p:spPr>
          <a:xfrm>
            <a:off x="480765" y="4558537"/>
            <a:ext cx="10873035" cy="558767"/>
          </a:xfrm>
        </p:spPr>
        <p:txBody>
          <a:bodyPr anchor="ctr" anchorCtr="0"/>
          <a:lstStyle>
            <a:lvl1pPr marL="0" indent="0" algn="l">
              <a:buNone/>
              <a:defRPr sz="2400" b="1">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Presentation Title, venue and date</a:t>
            </a:r>
          </a:p>
        </p:txBody>
      </p:sp>
    </p:spTree>
    <p:extLst>
      <p:ext uri="{BB962C8B-B14F-4D97-AF65-F5344CB8AC3E}">
        <p14:creationId xmlns:p14="http://schemas.microsoft.com/office/powerpoint/2010/main" val="3202255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DC1D7F-6FFE-234B-9E89-F0EE0612E1B8}"/>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0" name="Graphic 9">
            <a:extLst>
              <a:ext uri="{FF2B5EF4-FFF2-40B4-BE49-F238E27FC236}">
                <a16:creationId xmlns:a16="http://schemas.microsoft.com/office/drawing/2014/main" id="{0F52D5A4-06C9-E546-BF6C-E108EB661FD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p:txBody>
          <a:bodyPr/>
          <a:lstStyle/>
          <a:p>
            <a:r>
              <a:rPr lang="en-US"/>
              <a:t>Introduction</a:t>
            </a:r>
          </a:p>
        </p:txBody>
      </p:sp>
      <p:sp>
        <p:nvSpPr>
          <p:cNvPr id="4" name="Date Placeholder 3"/>
          <p:cNvSpPr>
            <a:spLocks noGrp="1"/>
          </p:cNvSpPr>
          <p:nvPr>
            <p:ph type="dt" sz="half" idx="10"/>
          </p:nvPr>
        </p:nvSpPr>
        <p:spPr>
          <a:xfrm>
            <a:off x="4087688"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08219"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51912" y="181846"/>
            <a:ext cx="479613" cy="365125"/>
          </a:xfrm>
        </p:spPr>
        <p:txBody>
          <a:bodyPr/>
          <a:lstStyle/>
          <a:p>
            <a:fld id="{D38D17FB-B997-D249-92E8-1375C1B258A0}" type="slidenum">
              <a:rPr lang="en-US" smtClean="0"/>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1" y="2180457"/>
            <a:ext cx="7615020" cy="3022165"/>
          </a:xfrm>
        </p:spPr>
        <p:txBody>
          <a:bodyPr>
            <a:normAutofit/>
          </a:bodyPr>
          <a:lstStyle>
            <a:lvl1pPr marL="0" indent="0">
              <a:buFontTx/>
              <a:buNone/>
              <a:defRPr sz="4267" b="1">
                <a:solidFill>
                  <a:schemeClr val="accent2"/>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29737" y="5233265"/>
            <a:ext cx="7615020" cy="585695"/>
          </a:xfrm>
        </p:spPr>
        <p:txBody>
          <a:bodyPr>
            <a:normAutofit/>
          </a:bodyPr>
          <a:lstStyle>
            <a:lvl1pPr marL="0" indent="0">
              <a:buFontTx/>
              <a:buNone/>
              <a:defRPr sz="2133" b="1">
                <a:solidFill>
                  <a:schemeClr val="accent2"/>
                </a:solidFill>
              </a:defRPr>
            </a:lvl1pPr>
          </a:lstStyle>
          <a:p>
            <a:pPr lvl="0"/>
            <a:r>
              <a:rPr lang="en-US"/>
              <a:t>Ut </a:t>
            </a:r>
            <a:r>
              <a:rPr lang="en-US" err="1"/>
              <a:t>wisi</a:t>
            </a:r>
            <a:r>
              <a:rPr lang="en-US"/>
              <a:t> </a:t>
            </a:r>
            <a:r>
              <a:rPr lang="en-US" err="1"/>
              <a:t>enim</a:t>
            </a:r>
            <a:r>
              <a:rPr lang="en-US"/>
              <a:t> </a:t>
            </a:r>
            <a:r>
              <a:rPr lang="en-US" err="1"/>
              <a:t>tetuer</a:t>
            </a:r>
            <a:endParaRPr lang="en-US"/>
          </a:p>
        </p:txBody>
      </p:sp>
    </p:spTree>
    <p:extLst>
      <p:ext uri="{BB962C8B-B14F-4D97-AF65-F5344CB8AC3E}">
        <p14:creationId xmlns:p14="http://schemas.microsoft.com/office/powerpoint/2010/main" val="1822070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roduction Colored Bkgd">
    <p:spTree>
      <p:nvGrpSpPr>
        <p:cNvPr id="1" name=""/>
        <p:cNvGrpSpPr/>
        <p:nvPr/>
      </p:nvGrpSpPr>
      <p:grpSpPr>
        <a:xfrm>
          <a:off x="0" y="0"/>
          <a:ext cx="0" cy="0"/>
          <a:chOff x="0" y="0"/>
          <a:chExt cx="0" cy="0"/>
        </a:xfrm>
      </p:grpSpPr>
      <p:pic>
        <p:nvPicPr>
          <p:cNvPr id="7" name="Picture 6" descr="A close-up of a watch&#10;&#10;Description automatically generated with low confidence">
            <a:extLst>
              <a:ext uri="{FF2B5EF4-FFF2-40B4-BE49-F238E27FC236}">
                <a16:creationId xmlns:a16="http://schemas.microsoft.com/office/drawing/2014/main" id="{CFFE39C0-652F-4D42-BD95-15F8B877EA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lstStyle>
            <a:lvl1pPr>
              <a:defRPr>
                <a:solidFill>
                  <a:schemeClr val="tx1"/>
                </a:solidFill>
              </a:defRPr>
            </a:lvl1pPr>
          </a:lstStyle>
          <a:p>
            <a:r>
              <a:rPr lang="en-US"/>
              <a:t>Introduction</a:t>
            </a:r>
          </a:p>
        </p:txBody>
      </p:sp>
      <p:sp>
        <p:nvSpPr>
          <p:cNvPr id="4" name="Date Placeholder 3"/>
          <p:cNvSpPr>
            <a:spLocks noGrp="1"/>
          </p:cNvSpPr>
          <p:nvPr>
            <p:ph type="dt" sz="half" idx="10"/>
          </p:nvPr>
        </p:nvSpPr>
        <p:spPr>
          <a:xfrm>
            <a:off x="4119219"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39750"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6" y="181846"/>
            <a:ext cx="479613" cy="365125"/>
          </a:xfrm>
        </p:spPr>
        <p:txBody>
          <a:bodyPr/>
          <a:lstStyle>
            <a:lvl1pPr>
              <a:defRPr>
                <a:solidFill>
                  <a:schemeClr val="tx2"/>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40250" y="2241606"/>
            <a:ext cx="6212353" cy="2928199"/>
          </a:xfrm>
        </p:spPr>
        <p:txBody>
          <a:bodyPr>
            <a:normAutofit/>
          </a:bodyPr>
          <a:lstStyle>
            <a:lvl1pPr marL="0" indent="0">
              <a:buFontTx/>
              <a:buNone/>
              <a:defRPr sz="4267" b="1">
                <a:solidFill>
                  <a:schemeClr val="tx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endParaRPr lang="en-US"/>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40249" y="5180711"/>
            <a:ext cx="7615020" cy="585695"/>
          </a:xfrm>
        </p:spPr>
        <p:txBody>
          <a:bodyPr>
            <a:normAutofit/>
          </a:bodyPr>
          <a:lstStyle>
            <a:lvl1pPr marL="0" indent="0">
              <a:buFontTx/>
              <a:buNone/>
              <a:defRPr sz="2133" b="1">
                <a:solidFill>
                  <a:schemeClr val="tx1"/>
                </a:solidFill>
              </a:defRPr>
            </a:lvl1pPr>
          </a:lstStyle>
          <a:p>
            <a:pPr lvl="0"/>
            <a:r>
              <a:rPr lang="en-US"/>
              <a:t>Ut </a:t>
            </a:r>
            <a:r>
              <a:rPr lang="en-US" err="1"/>
              <a:t>wisi</a:t>
            </a:r>
            <a:r>
              <a:rPr lang="en-US"/>
              <a:t> </a:t>
            </a:r>
            <a:r>
              <a:rPr lang="en-US" err="1"/>
              <a:t>enim</a:t>
            </a:r>
            <a:r>
              <a:rPr lang="en-US"/>
              <a:t> </a:t>
            </a:r>
            <a:r>
              <a:rPr lang="en-US" err="1"/>
              <a:t>tetuer</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3971412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4397B9-6414-884B-AE22-E3754F1332D5}"/>
              </a:ext>
            </a:extLst>
          </p:cNvPr>
          <p:cNvSpPr>
            <a:spLocks noGrp="1"/>
          </p:cNvSpPr>
          <p:nvPr>
            <p:ph type="pic" sz="quarter" idx="13"/>
          </p:nvPr>
        </p:nvSpPr>
        <p:spPr>
          <a:xfrm>
            <a:off x="0" y="0"/>
            <a:ext cx="12192000" cy="6858000"/>
          </a:xfrm>
          <a:noFill/>
        </p:spPr>
        <p:txBody>
          <a:bodyPr/>
          <a:lstStyle/>
          <a:p>
            <a:endParaRPr lang="en-US"/>
          </a:p>
        </p:txBody>
      </p:sp>
      <p:sp>
        <p:nvSpPr>
          <p:cNvPr id="3" name="Date Placeholder 2">
            <a:extLst>
              <a:ext uri="{FF2B5EF4-FFF2-40B4-BE49-F238E27FC236}">
                <a16:creationId xmlns:a16="http://schemas.microsoft.com/office/drawing/2014/main" id="{475E9F5D-48B8-3B47-8A8D-C3FC12AFBF96}"/>
              </a:ext>
            </a:extLst>
          </p:cNvPr>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a:extLst>
              <a:ext uri="{FF2B5EF4-FFF2-40B4-BE49-F238E27FC236}">
                <a16:creationId xmlns:a16="http://schemas.microsoft.com/office/drawing/2014/main" id="{7B645CF5-45CD-5D43-B61A-E5200166E74B}"/>
              </a:ext>
            </a:extLst>
          </p:cNvPr>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Tree>
    <p:extLst>
      <p:ext uri="{BB962C8B-B14F-4D97-AF65-F5344CB8AC3E}">
        <p14:creationId xmlns:p14="http://schemas.microsoft.com/office/powerpoint/2010/main" val="1810760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ext and Image Rounded Blue">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7E051D5F-C7BE-9942-93DF-E084841FAB2A}"/>
              </a:ext>
            </a:extLst>
          </p:cNvPr>
          <p:cNvPicPr>
            <a:picLocks noChangeAspect="1"/>
          </p:cNvPicPr>
          <p:nvPr userDrawn="1"/>
        </p:nvPicPr>
        <p:blipFill>
          <a:blip r:embed="rId2"/>
          <a:stretch>
            <a:fillRect/>
          </a:stretch>
        </p:blipFill>
        <p:spPr>
          <a:xfrm>
            <a:off x="9518650" y="0"/>
            <a:ext cx="2673351" cy="6858000"/>
          </a:xfrm>
          <a:prstGeom prst="rect">
            <a:avLst/>
          </a:prstGeom>
        </p:spPr>
      </p:pic>
      <p:sp>
        <p:nvSpPr>
          <p:cNvPr id="48" name="Oval 47">
            <a:extLst>
              <a:ext uri="{FF2B5EF4-FFF2-40B4-BE49-F238E27FC236}">
                <a16:creationId xmlns:a16="http://schemas.microsoft.com/office/drawing/2014/main" id="{BED7069B-6CC0-FD4A-BE1F-4D1C2559A984}"/>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29245" y="463296"/>
            <a:ext cx="3969371" cy="1116760"/>
          </a:xfrm>
        </p:spPr>
        <p:txBody>
          <a:bodyPr anchor="b"/>
          <a:lstStyle>
            <a:lvl1pPr>
              <a:defRPr sz="4267">
                <a:solidFill>
                  <a:schemeClr val="tx1"/>
                </a:solidFill>
              </a:defRPr>
            </a:lvl1pPr>
          </a:lstStyle>
          <a:p>
            <a:r>
              <a:rPr lang="en-US"/>
              <a:t>Text and image</a:t>
            </a:r>
          </a:p>
        </p:txBody>
      </p:sp>
      <p:sp>
        <p:nvSpPr>
          <p:cNvPr id="4" name="Text Placeholder 3"/>
          <p:cNvSpPr>
            <a:spLocks noGrp="1"/>
          </p:cNvSpPr>
          <p:nvPr>
            <p:ph type="body" sz="half" idx="2" hasCustomPrompt="1"/>
          </p:nvPr>
        </p:nvSpPr>
        <p:spPr>
          <a:xfrm>
            <a:off x="829245" y="2682241"/>
            <a:ext cx="3909899" cy="1973843"/>
          </a:xfrm>
        </p:spPr>
        <p:txBody>
          <a:bodyPr>
            <a:normAutofit/>
          </a:bodyPr>
          <a:lstStyle>
            <a:lvl1pPr marL="0" indent="0">
              <a:spcBef>
                <a:spcPts val="0"/>
              </a:spcBef>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a:t>
            </a:r>
          </a:p>
          <a:p>
            <a:pPr lvl="0"/>
            <a:r>
              <a:rPr lang="en-US" err="1"/>
              <a:t>consectetuer</a:t>
            </a:r>
            <a:r>
              <a:rPr lang="en-US"/>
              <a:t> </a:t>
            </a:r>
            <a:r>
              <a:rPr lang="en-US" err="1"/>
              <a:t>adipiscing</a:t>
            </a:r>
            <a:r>
              <a:rPr lang="en-US"/>
              <a:t> </a:t>
            </a:r>
            <a:r>
              <a:rPr lang="en-US" err="1"/>
              <a:t>elit</a:t>
            </a:r>
            <a:r>
              <a:rPr lang="en-US"/>
              <a:t>, sed</a:t>
            </a:r>
          </a:p>
          <a:p>
            <a:pPr lvl="0"/>
            <a:r>
              <a:rPr lang="en-US"/>
              <a:t>diam </a:t>
            </a:r>
            <a:r>
              <a:rPr lang="en-US" err="1"/>
              <a:t>nonummy</a:t>
            </a:r>
            <a:r>
              <a:rPr lang="en-US"/>
              <a:t> </a:t>
            </a:r>
            <a:r>
              <a:rPr lang="en-US" err="1"/>
              <a:t>nibh</a:t>
            </a:r>
            <a:r>
              <a:rPr lang="en-US"/>
              <a:t> </a:t>
            </a:r>
            <a:r>
              <a:rPr lang="en-US" err="1"/>
              <a:t>euismod</a:t>
            </a:r>
            <a:endParaRPr lang="en-US"/>
          </a:p>
          <a:p>
            <a:pPr lvl="0"/>
            <a:r>
              <a:rPr lang="en-US" err="1"/>
              <a:t>tincidunt</a:t>
            </a:r>
            <a:r>
              <a:rPr lang="en-US"/>
              <a:t> </a:t>
            </a:r>
            <a:r>
              <a:rPr lang="en-US" err="1"/>
              <a:t>ut</a:t>
            </a:r>
            <a:r>
              <a:rPr lang="en-US"/>
              <a:t> </a:t>
            </a:r>
            <a:r>
              <a:rPr lang="en-US" err="1"/>
              <a:t>laoreet</a:t>
            </a:r>
            <a:r>
              <a:rPr lang="en-US"/>
              <a:t> dolore</a:t>
            </a:r>
          </a:p>
          <a:p>
            <a:pPr lvl="0"/>
            <a:r>
              <a:rPr lang="en-US"/>
              <a:t>magna </a:t>
            </a:r>
            <a:r>
              <a:rPr lang="en-US" err="1"/>
              <a:t>aliquam</a:t>
            </a:r>
            <a:r>
              <a:rPr lang="en-US"/>
              <a:t> </a:t>
            </a:r>
            <a:r>
              <a:rPr lang="en-US" err="1"/>
              <a:t>erat</a:t>
            </a:r>
            <a:r>
              <a:rPr lang="en-US"/>
              <a:t> </a:t>
            </a:r>
            <a:r>
              <a:rPr lang="en-US" err="1"/>
              <a:t>volutpat</a:t>
            </a:r>
            <a:r>
              <a:rPr lang="en-US"/>
              <a:t>.</a:t>
            </a:r>
          </a:p>
          <a:p>
            <a:pPr lvl="0"/>
            <a:r>
              <a:rPr lang="en-US"/>
              <a:t>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64758" y="179672"/>
            <a:ext cx="479613" cy="365125"/>
          </a:xfrm>
        </p:spPr>
        <p:txBody>
          <a:bodyPr/>
          <a:lstStyle>
            <a:lvl1pPr>
              <a:defRPr>
                <a:solidFill>
                  <a:schemeClr val="accent2"/>
                </a:solidFill>
              </a:defRPr>
            </a:lvl1pPr>
          </a:lstStyle>
          <a:p>
            <a:fld id="{D38D17FB-B997-D249-92E8-1375C1B258A0}" type="slidenum">
              <a:rPr lang="en-US" smtClean="0"/>
              <a:pPr/>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5" y="4740975"/>
            <a:ext cx="3969371" cy="1040780"/>
          </a:xfrm>
        </p:spPr>
        <p:txBody>
          <a:bodyPr>
            <a:normAutofit/>
          </a:bodyPr>
          <a:lstStyle>
            <a:lvl1pPr marL="0" indent="0">
              <a:spcBef>
                <a:spcPts val="0"/>
              </a:spcBef>
              <a:buNone/>
              <a:defRPr sz="1333">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47" name="Picture Placeholder 46">
            <a:extLst>
              <a:ext uri="{FF2B5EF4-FFF2-40B4-BE49-F238E27FC236}">
                <a16:creationId xmlns:a16="http://schemas.microsoft.com/office/drawing/2014/main" id="{6FBCD57F-BFCE-F44F-8534-C64D3F9BAE06}"/>
              </a:ext>
            </a:extLst>
          </p:cNvPr>
          <p:cNvSpPr>
            <a:spLocks noGrp="1"/>
          </p:cNvSpPr>
          <p:nvPr>
            <p:ph type="pic" sz="quarter" idx="14"/>
          </p:nvPr>
        </p:nvSpPr>
        <p:spPr>
          <a:xfrm>
            <a:off x="6096001" y="840827"/>
            <a:ext cx="6096001" cy="5234151"/>
          </a:xfrm>
          <a:custGeom>
            <a:avLst/>
            <a:gdLst>
              <a:gd name="connsiteX0" fmla="*/ 586848 w 4572001"/>
              <a:gd name="connsiteY0" fmla="*/ 0 h 3521074"/>
              <a:gd name="connsiteX1" fmla="*/ 4552711 w 4572001"/>
              <a:gd name="connsiteY1" fmla="*/ 0 h 3521074"/>
              <a:gd name="connsiteX2" fmla="*/ 4572001 w 4572001"/>
              <a:gd name="connsiteY2" fmla="*/ 1945 h 3521074"/>
              <a:gd name="connsiteX3" fmla="*/ 4572001 w 4572001"/>
              <a:gd name="connsiteY3" fmla="*/ 3519129 h 3521074"/>
              <a:gd name="connsiteX4" fmla="*/ 4552701 w 4572001"/>
              <a:gd name="connsiteY4" fmla="*/ 3521074 h 3521074"/>
              <a:gd name="connsiteX5" fmla="*/ 586858 w 4572001"/>
              <a:gd name="connsiteY5" fmla="*/ 3521074 h 3521074"/>
              <a:gd name="connsiteX6" fmla="*/ 0 w 4572001"/>
              <a:gd name="connsiteY6" fmla="*/ 2934216 h 3521074"/>
              <a:gd name="connsiteX7" fmla="*/ 0 w 4572001"/>
              <a:gd name="connsiteY7" fmla="*/ 586857 h 3521074"/>
              <a:gd name="connsiteX8" fmla="*/ 468586 w 4572001"/>
              <a:gd name="connsiteY8" fmla="*/ 11922 h 35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1" h="3521074">
                <a:moveTo>
                  <a:pt x="586848" y="0"/>
                </a:moveTo>
                <a:lnTo>
                  <a:pt x="4552711" y="0"/>
                </a:lnTo>
                <a:lnTo>
                  <a:pt x="4572001" y="1945"/>
                </a:lnTo>
                <a:lnTo>
                  <a:pt x="4572001" y="3519129"/>
                </a:lnTo>
                <a:lnTo>
                  <a:pt x="4552701" y="3521074"/>
                </a:lnTo>
                <a:lnTo>
                  <a:pt x="586858" y="3521074"/>
                </a:lnTo>
                <a:cubicBezTo>
                  <a:pt x="262745" y="3521074"/>
                  <a:pt x="0" y="3258329"/>
                  <a:pt x="0" y="2934216"/>
                </a:cubicBezTo>
                <a:lnTo>
                  <a:pt x="0" y="586857"/>
                </a:lnTo>
                <a:cubicBezTo>
                  <a:pt x="0" y="303258"/>
                  <a:pt x="201165" y="66644"/>
                  <a:pt x="468586" y="11922"/>
                </a:cubicBezTo>
                <a:close/>
              </a:path>
            </a:pathLst>
          </a:custGeom>
        </p:spPr>
        <p:txBody>
          <a:bodyPr wrap="square">
            <a:noAutofit/>
          </a:bodyPr>
          <a:lstStyle/>
          <a:p>
            <a:endParaRPr lang="en-US"/>
          </a:p>
        </p:txBody>
      </p:sp>
      <p:pic>
        <p:nvPicPr>
          <p:cNvPr id="11" name="Graphic 10">
            <a:extLst>
              <a:ext uri="{FF2B5EF4-FFF2-40B4-BE49-F238E27FC236}">
                <a16:creationId xmlns:a16="http://schemas.microsoft.com/office/drawing/2014/main" id="{4E50839E-81B6-FB47-80D7-188B1A71AC6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1443583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1_Text and Image ">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1" y="0"/>
            <a:ext cx="6095999"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Title 1"/>
          <p:cNvSpPr>
            <a:spLocks noGrp="1"/>
          </p:cNvSpPr>
          <p:nvPr>
            <p:ph type="title" hasCustomPrompt="1"/>
          </p:nvPr>
        </p:nvSpPr>
        <p:spPr>
          <a:xfrm>
            <a:off x="829246" y="675831"/>
            <a:ext cx="4032431" cy="1116760"/>
          </a:xfrm>
        </p:spPr>
        <p:txBody>
          <a:bodyPr anchor="b"/>
          <a:lstStyle>
            <a:lvl1pPr>
              <a:defRPr sz="4267">
                <a:solidFill>
                  <a:schemeClr val="tx1"/>
                </a:solidFill>
              </a:defRPr>
            </a:lvl1pPr>
          </a:lstStyle>
          <a:p>
            <a:r>
              <a:rPr lang="en-US"/>
              <a:t>Text and image</a:t>
            </a:r>
          </a:p>
        </p:txBody>
      </p:sp>
      <p:sp>
        <p:nvSpPr>
          <p:cNvPr id="4" name="Text Placeholder 3"/>
          <p:cNvSpPr>
            <a:spLocks noGrp="1"/>
          </p:cNvSpPr>
          <p:nvPr>
            <p:ph type="body" sz="half" idx="2" hasCustomPrompt="1"/>
          </p:nvPr>
        </p:nvSpPr>
        <p:spPr>
          <a:xfrm>
            <a:off x="829247" y="2679849"/>
            <a:ext cx="4784869" cy="2025079"/>
          </a:xfrm>
        </p:spPr>
        <p:txBody>
          <a:bodyPr>
            <a:normAutofit/>
          </a:bodyPr>
          <a:lstStyle>
            <a:lvl1pPr marL="0" indent="0">
              <a:spcBef>
                <a:spcPts val="0"/>
              </a:spcBef>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p>
          <a:p>
            <a:pPr lvl="0"/>
            <a:r>
              <a:rPr lang="en-US" err="1"/>
              <a:t>wisi</a:t>
            </a:r>
            <a:r>
              <a:rPr lang="en-US"/>
              <a:t> </a:t>
            </a:r>
            <a:r>
              <a:rPr lang="en-US" err="1"/>
              <a:t>enim</a:t>
            </a:r>
            <a:r>
              <a:rPr lang="en-US"/>
              <a:t> ad </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3318909" y="4998929"/>
            <a:ext cx="2131121" cy="765497"/>
          </a:xfrm>
        </p:spPr>
        <p:txBody>
          <a:bodyPr>
            <a:normAutofit/>
          </a:bodyPr>
          <a:lstStyle>
            <a:lvl1pPr marL="0" indent="0" algn="r">
              <a:spcBef>
                <a:spcPts val="0"/>
              </a:spcBef>
              <a:buNone/>
              <a:defRPr sz="1333">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a:t>
            </a:r>
          </a:p>
        </p:txBody>
      </p:sp>
      <p:pic>
        <p:nvPicPr>
          <p:cNvPr id="9" name="Graphic 8">
            <a:extLst>
              <a:ext uri="{FF2B5EF4-FFF2-40B4-BE49-F238E27FC236}">
                <a16:creationId xmlns:a16="http://schemas.microsoft.com/office/drawing/2014/main" id="{109B6888-081F-784B-9C91-9D3A424F51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80687" y="4998928"/>
            <a:ext cx="254000" cy="254000"/>
          </a:xfrm>
          <a:prstGeom prst="rect">
            <a:avLst/>
          </a:prstGeom>
        </p:spPr>
      </p:pic>
      <p:sp>
        <p:nvSpPr>
          <p:cNvPr id="7" name="Slide Number Placeholder 6"/>
          <p:cNvSpPr>
            <a:spLocks noGrp="1"/>
          </p:cNvSpPr>
          <p:nvPr>
            <p:ph type="sldNum" sz="quarter" idx="12"/>
          </p:nvPr>
        </p:nvSpPr>
        <p:spPr>
          <a:xfrm>
            <a:off x="11451912" y="181846"/>
            <a:ext cx="479613" cy="365125"/>
          </a:xfrm>
        </p:spPr>
        <p:txBody>
          <a:bodyPr/>
          <a:lstStyle/>
          <a:p>
            <a:fld id="{D38D17FB-B997-D249-92E8-1375C1B258A0}" type="slidenum">
              <a:rPr lang="en-US" smtClean="0"/>
              <a:t>‹#›</a:t>
            </a:fld>
            <a:endParaRPr lang="en-US"/>
          </a:p>
        </p:txBody>
      </p:sp>
    </p:spTree>
    <p:extLst>
      <p:ext uri="{BB962C8B-B14F-4D97-AF65-F5344CB8AC3E}">
        <p14:creationId xmlns:p14="http://schemas.microsoft.com/office/powerpoint/2010/main" val="126609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Colored Bkgd">
    <p:bg>
      <p:bgPr>
        <a:solidFill>
          <a:schemeClr val="tx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lstStyle>
            <a:lvl1pPr>
              <a:defRPr>
                <a:solidFill>
                  <a:schemeClr val="bg1"/>
                </a:solidFill>
              </a:defRPr>
            </a:lvl1pPr>
          </a:lstStyle>
          <a:p>
            <a:r>
              <a:rPr lang="en-US"/>
              <a:t>Introduction</a:t>
            </a:r>
          </a:p>
        </p:txBody>
      </p:sp>
      <p:sp>
        <p:nvSpPr>
          <p:cNvPr id="4" name="Date Placeholder 3"/>
          <p:cNvSpPr>
            <a:spLocks noGrp="1"/>
          </p:cNvSpPr>
          <p:nvPr>
            <p:ph type="dt" sz="half" idx="10"/>
          </p:nvPr>
        </p:nvSpPr>
        <p:spPr>
          <a:xfrm>
            <a:off x="4119219"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39750"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6" y="181846"/>
            <a:ext cx="479613" cy="365125"/>
          </a:xfrm>
          <a:prstGeom prst="rect">
            <a:avLst/>
          </a:prstGeom>
        </p:spPr>
        <p:txBody>
          <a:bodyPr/>
          <a:lstStyle>
            <a:lvl1pPr>
              <a:defRPr>
                <a:solidFill>
                  <a:schemeClr val="tx2"/>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40249" y="2241606"/>
            <a:ext cx="7615020" cy="2928199"/>
          </a:xfrm>
        </p:spPr>
        <p:txBody>
          <a:bodyPr>
            <a:normAutofit/>
          </a:bodyPr>
          <a:lstStyle>
            <a:lvl1pPr marL="0" indent="0">
              <a:buFontTx/>
              <a:buNone/>
              <a:defRPr sz="4267" b="1">
                <a:solidFill>
                  <a:schemeClr val="bg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40249" y="5180711"/>
            <a:ext cx="7615020" cy="585695"/>
          </a:xfrm>
        </p:spPr>
        <p:txBody>
          <a:bodyPr>
            <a:normAutofit/>
          </a:bodyPr>
          <a:lstStyle>
            <a:lvl1pPr marL="0" indent="0">
              <a:buFontTx/>
              <a:buNone/>
              <a:defRPr sz="2133" b="1">
                <a:solidFill>
                  <a:schemeClr val="bg1"/>
                </a:solidFill>
              </a:defRPr>
            </a:lvl1pPr>
          </a:lstStyle>
          <a:p>
            <a:pPr lvl="0"/>
            <a:r>
              <a:rPr lang="en-US"/>
              <a:t>Ut </a:t>
            </a:r>
            <a:r>
              <a:rPr lang="en-US" err="1"/>
              <a:t>wisi</a:t>
            </a:r>
            <a:r>
              <a:rPr lang="en-US"/>
              <a:t> </a:t>
            </a:r>
            <a:r>
              <a:rPr lang="en-US" err="1"/>
              <a:t>enim</a:t>
            </a:r>
            <a:r>
              <a:rPr lang="en-US"/>
              <a:t> </a:t>
            </a:r>
            <a:r>
              <a:rPr lang="en-US" err="1"/>
              <a:t>tetuer</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38213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and Image Blue Le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1" y="0"/>
            <a:ext cx="6095999"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29248" y="2682240"/>
            <a:ext cx="4047553" cy="2133600"/>
          </a:xfrm>
        </p:spPr>
        <p:txBody>
          <a:bodyPr>
            <a:normAutofit/>
          </a:bodyPr>
          <a:lstStyle>
            <a:lvl1pPr marL="0" indent="0">
              <a:spcBef>
                <a:spcPts val="0"/>
              </a:spcBef>
              <a:buNone/>
              <a:defRPr sz="2133">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p:txBody>
      </p:sp>
      <p:pic>
        <p:nvPicPr>
          <p:cNvPr id="12" name="Graphic 11">
            <a:extLst>
              <a:ext uri="{FF2B5EF4-FFF2-40B4-BE49-F238E27FC236}">
                <a16:creationId xmlns:a16="http://schemas.microsoft.com/office/drawing/2014/main" id="{D660E6BC-F397-3640-B137-42D09A6C7A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07" r="47220" b="52899"/>
          <a:stretch/>
        </p:blipFill>
        <p:spPr>
          <a:xfrm>
            <a:off x="10472005" y="-75029"/>
            <a:ext cx="1719995" cy="6933028"/>
          </a:xfrm>
          <a:prstGeom prst="rect">
            <a:avLst/>
          </a:prstGeom>
        </p:spPr>
      </p:pic>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8" y="4815841"/>
            <a:ext cx="4047553" cy="635867"/>
          </a:xfrm>
        </p:spPr>
        <p:txBody>
          <a:bodyPr>
            <a:normAutofit/>
          </a:bodyPr>
          <a:lstStyle>
            <a:lvl1pPr marL="0" indent="0" algn="l">
              <a:spcBef>
                <a:spcPts val="0"/>
              </a:spcBef>
              <a:buNone/>
              <a:defRPr sz="1333">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nib </a:t>
            </a:r>
            <a:r>
              <a:rPr lang="en-US" err="1"/>
              <a:t>euismod</a:t>
            </a:r>
            <a:r>
              <a:rPr lang="en-US"/>
              <a:t>.</a:t>
            </a:r>
          </a:p>
        </p:txBody>
      </p:sp>
      <p:sp>
        <p:nvSpPr>
          <p:cNvPr id="9" name="Title 8">
            <a:extLst>
              <a:ext uri="{FF2B5EF4-FFF2-40B4-BE49-F238E27FC236}">
                <a16:creationId xmlns:a16="http://schemas.microsoft.com/office/drawing/2014/main" id="{16AD8241-8B36-EF48-A539-0501EE258E91}"/>
              </a:ext>
            </a:extLst>
          </p:cNvPr>
          <p:cNvSpPr>
            <a:spLocks noGrp="1"/>
          </p:cNvSpPr>
          <p:nvPr>
            <p:ph type="title"/>
          </p:nvPr>
        </p:nvSpPr>
        <p:spPr/>
        <p:txBody>
          <a:bodyPr/>
          <a:lstStyle/>
          <a:p>
            <a:r>
              <a:rPr lang="en-GB"/>
              <a:t>Click to edit Master title style</a:t>
            </a:r>
          </a:p>
        </p:txBody>
      </p:sp>
      <p:sp>
        <p:nvSpPr>
          <p:cNvPr id="10" name="Date Placeholder 9">
            <a:extLst>
              <a:ext uri="{FF2B5EF4-FFF2-40B4-BE49-F238E27FC236}">
                <a16:creationId xmlns:a16="http://schemas.microsoft.com/office/drawing/2014/main" id="{4F87F594-DEFE-F147-942E-2B70F320D4DC}"/>
              </a:ext>
            </a:extLst>
          </p:cNvPr>
          <p:cNvSpPr>
            <a:spLocks noGrp="1"/>
          </p:cNvSpPr>
          <p:nvPr>
            <p:ph type="dt" sz="half" idx="14"/>
          </p:nvPr>
        </p:nvSpPr>
        <p:spPr/>
        <p:txBody>
          <a:bodyPr/>
          <a:lstStyle/>
          <a:p>
            <a:r>
              <a:rPr lang="en-US"/>
              <a:t>00/00/19</a:t>
            </a:r>
          </a:p>
        </p:txBody>
      </p:sp>
      <p:sp>
        <p:nvSpPr>
          <p:cNvPr id="11" name="Footer Placeholder 10">
            <a:extLst>
              <a:ext uri="{FF2B5EF4-FFF2-40B4-BE49-F238E27FC236}">
                <a16:creationId xmlns:a16="http://schemas.microsoft.com/office/drawing/2014/main" id="{1FAE09F7-CB49-A84B-B59A-3CAA997FCC35}"/>
              </a:ext>
            </a:extLst>
          </p:cNvPr>
          <p:cNvSpPr>
            <a:spLocks noGrp="1"/>
          </p:cNvSpPr>
          <p:nvPr>
            <p:ph type="ftr" sz="quarter" idx="15"/>
          </p:nvPr>
        </p:nvSpPr>
        <p:spPr/>
        <p:txBody>
          <a:bodyPr/>
          <a:lstStyle/>
          <a:p>
            <a:r>
              <a:rPr lang="en-US"/>
              <a:t>The Benevolent Society    </a:t>
            </a:r>
            <a:r>
              <a:rPr lang="en-US" b="1"/>
              <a:t>Presentation Title</a:t>
            </a:r>
          </a:p>
        </p:txBody>
      </p:sp>
      <p:sp>
        <p:nvSpPr>
          <p:cNvPr id="13" name="Slide Number Placeholder 12">
            <a:extLst>
              <a:ext uri="{FF2B5EF4-FFF2-40B4-BE49-F238E27FC236}">
                <a16:creationId xmlns:a16="http://schemas.microsoft.com/office/drawing/2014/main" id="{CD1B037D-5AA7-9443-86B1-ACAF33966BFB}"/>
              </a:ext>
            </a:extLst>
          </p:cNvPr>
          <p:cNvSpPr>
            <a:spLocks noGrp="1"/>
          </p:cNvSpPr>
          <p:nvPr>
            <p:ph type="sldNum" sz="quarter" idx="16"/>
          </p:nvPr>
        </p:nvSpPr>
        <p:spPr/>
        <p:txBody>
          <a:bodyPr/>
          <a:lstStyle/>
          <a:p>
            <a:fld id="{D38D17FB-B997-D249-92E8-1375C1B258A0}" type="slidenum">
              <a:rPr lang="en-US" smtClean="0"/>
              <a:pPr/>
              <a:t>‹#›</a:t>
            </a:fld>
            <a:endParaRPr lang="en-US"/>
          </a:p>
        </p:txBody>
      </p:sp>
    </p:spTree>
    <p:extLst>
      <p:ext uri="{BB962C8B-B14F-4D97-AF65-F5344CB8AC3E}">
        <p14:creationId xmlns:p14="http://schemas.microsoft.com/office/powerpoint/2010/main" val="646750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ING AND SUBTITLE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BB2442-7E4D-CF4F-A2C4-AAC2E616F6B9}"/>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9" name="Graphic 8">
            <a:extLst>
              <a:ext uri="{FF2B5EF4-FFF2-40B4-BE49-F238E27FC236}">
                <a16:creationId xmlns:a16="http://schemas.microsoft.com/office/drawing/2014/main" id="{6E08E13E-4551-684B-A782-782E0CC318F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a:xfrm>
            <a:off x="838200" y="365125"/>
            <a:ext cx="10515600" cy="1325563"/>
          </a:xfrm>
        </p:spPr>
        <p:txBody>
          <a:bodyPr/>
          <a:lstStyle>
            <a:lvl1pPr>
              <a:defRPr>
                <a:solidFill>
                  <a:schemeClr val="tx1"/>
                </a:solidFill>
              </a:defRPr>
            </a:lvl1pPr>
          </a:lstStyle>
          <a:p>
            <a:r>
              <a:rPr lang="en-US"/>
              <a:t>Bullet Points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10" name="Text Placeholder 2">
            <a:extLst>
              <a:ext uri="{FF2B5EF4-FFF2-40B4-BE49-F238E27FC236}">
                <a16:creationId xmlns:a16="http://schemas.microsoft.com/office/drawing/2014/main" id="{A95EBE0F-56B5-5B42-9197-10CC67E362AF}"/>
              </a:ext>
            </a:extLst>
          </p:cNvPr>
          <p:cNvSpPr>
            <a:spLocks noGrp="1"/>
          </p:cNvSpPr>
          <p:nvPr>
            <p:ph type="body" idx="13" hasCustomPrompt="1"/>
          </p:nvPr>
        </p:nvSpPr>
        <p:spPr>
          <a:xfrm>
            <a:off x="838199" y="1690688"/>
            <a:ext cx="10201836"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spTree>
    <p:extLst>
      <p:ext uri="{BB962C8B-B14F-4D97-AF65-F5344CB8AC3E}">
        <p14:creationId xmlns:p14="http://schemas.microsoft.com/office/powerpoint/2010/main" val="2718915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HEADING AND SUBTITLE PINK">
    <p:bg>
      <p:bgPr>
        <a:solidFill>
          <a:srgbClr val="F5961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5CB8D2D-177A-1D4E-A3B0-49D9E14A8169}"/>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29245" y="365125"/>
            <a:ext cx="10524555" cy="1325563"/>
          </a:xfrm>
        </p:spPr>
        <p:txBody>
          <a:bodyPr/>
          <a:lstStyle>
            <a:lvl1pPr>
              <a:defRPr>
                <a:solidFill>
                  <a:schemeClr val="bg1"/>
                </a:solidFill>
              </a:defRPr>
            </a:lvl1pPr>
          </a:lstStyle>
          <a:p>
            <a:r>
              <a:rPr lang="en-US"/>
              <a:t>Bullet Points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63824" y="178475"/>
            <a:ext cx="491565" cy="365125"/>
          </a:xfrm>
        </p:spPr>
        <p:txBody>
          <a:bodyPr/>
          <a:lstStyle>
            <a:lvl1pPr algn="ctr">
              <a:defRPr>
                <a:solidFill>
                  <a:srgbClr val="EE4173"/>
                </a:solidFill>
              </a:defRPr>
            </a:lvl1pPr>
          </a:lstStyle>
          <a:p>
            <a:fld id="{D38D17FB-B997-D249-92E8-1375C1B258A0}" type="slidenum">
              <a:rPr lang="en-US" smtClean="0"/>
              <a:pPr/>
              <a:t>‹#›</a:t>
            </a:fld>
            <a:endParaRPr lang="en-US"/>
          </a:p>
        </p:txBody>
      </p:sp>
      <p:sp>
        <p:nvSpPr>
          <p:cNvPr id="7" name="Text Placeholder 2">
            <a:extLst>
              <a:ext uri="{FF2B5EF4-FFF2-40B4-BE49-F238E27FC236}">
                <a16:creationId xmlns:a16="http://schemas.microsoft.com/office/drawing/2014/main" id="{81406406-4E9A-EA44-88DC-D4443ACE9622}"/>
              </a:ext>
            </a:extLst>
          </p:cNvPr>
          <p:cNvSpPr>
            <a:spLocks noGrp="1"/>
          </p:cNvSpPr>
          <p:nvPr>
            <p:ph type="body" idx="13" hasCustomPrompt="1"/>
          </p:nvPr>
        </p:nvSpPr>
        <p:spPr>
          <a:xfrm>
            <a:off x="829246" y="1690688"/>
            <a:ext cx="10210789" cy="442912"/>
          </a:xfrm>
        </p:spPr>
        <p:txBody>
          <a:bodyPr>
            <a:normAutofit/>
          </a:bodyPr>
          <a:lstStyle>
            <a:lvl1pPr marL="0" indent="0">
              <a:buNone/>
              <a:defRPr sz="2133" b="1">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pic>
        <p:nvPicPr>
          <p:cNvPr id="9" name="Graphic 8">
            <a:extLst>
              <a:ext uri="{FF2B5EF4-FFF2-40B4-BE49-F238E27FC236}">
                <a16:creationId xmlns:a16="http://schemas.microsoft.com/office/drawing/2014/main" id="{7A4D1946-A692-4144-8B56-9F92F31921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2386225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Quote 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A8147F1-A76C-4B44-A788-EB5AC918B898}"/>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6" name="Graphic 15">
            <a:extLst>
              <a:ext uri="{FF2B5EF4-FFF2-40B4-BE49-F238E27FC236}">
                <a16:creationId xmlns:a16="http://schemas.microsoft.com/office/drawing/2014/main" id="{6B33B0DB-D1A1-2A4C-A1B2-93632291403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a:xfrm>
            <a:off x="838200" y="365125"/>
            <a:ext cx="6008216" cy="1325563"/>
          </a:xfrm>
        </p:spPr>
        <p:txBody>
          <a:bodyPr/>
          <a:lstStyle>
            <a:lvl1pPr>
              <a:defRPr>
                <a:solidFill>
                  <a:schemeClr val="tx1"/>
                </a:solidFill>
              </a:defRPr>
            </a:lvl1pPr>
          </a:lstStyle>
          <a:p>
            <a:r>
              <a:rPr lang="en-US"/>
              <a:t>Text/quote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4" y="2296211"/>
            <a:ext cx="5266753" cy="3544357"/>
          </a:xfrm>
        </p:spPr>
        <p:txBody>
          <a:bodyPr>
            <a:normAutofit/>
          </a:bodyPr>
          <a:lstStyle>
            <a:lvl1pPr marL="0" indent="0">
              <a:spcBef>
                <a:spcPts val="0"/>
              </a:spcBef>
              <a:buNone/>
              <a:defRPr sz="2133" b="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a:t>
            </a:r>
          </a:p>
          <a:p>
            <a:pPr lvl="0"/>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endParaRPr lang="en-US"/>
          </a:p>
          <a:p>
            <a:pPr lvl="0"/>
            <a:r>
              <a:rPr lang="en-US"/>
              <a:t>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a:p>
            <a:pPr lvl="0"/>
            <a:r>
              <a:rPr lang="en-US"/>
              <a:t>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a:t>
            </a:r>
          </a:p>
          <a:p>
            <a:pPr lvl="0"/>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4" y="2296211"/>
            <a:ext cx="4487333" cy="2224989"/>
          </a:xfrm>
        </p:spPr>
        <p:txBody>
          <a:bodyPr>
            <a:noAutofit/>
          </a:bodyPr>
          <a:lstStyle>
            <a:lvl1pPr marL="0" indent="0">
              <a:spcBef>
                <a:spcPts val="0"/>
              </a:spcBef>
              <a:buNone/>
              <a:defRPr sz="3067"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4" y="4521200"/>
            <a:ext cx="4487333" cy="321733"/>
          </a:xfrm>
        </p:spPr>
        <p:txBody>
          <a:bodyPr>
            <a:noAutofit/>
          </a:bodyPr>
          <a:lstStyle>
            <a:lvl1pPr marL="0" indent="0">
              <a:spcBef>
                <a:spcPts val="0"/>
              </a:spcBef>
              <a:buNone/>
              <a:defRPr sz="1333"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spTree>
    <p:extLst>
      <p:ext uri="{BB962C8B-B14F-4D97-AF65-F5344CB8AC3E}">
        <p14:creationId xmlns:p14="http://schemas.microsoft.com/office/powerpoint/2010/main" val="2115901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Text Quote Imag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B27B16-2971-804B-AEE9-3F5391275D92}"/>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3" name="Graphic 12">
            <a:extLst>
              <a:ext uri="{FF2B5EF4-FFF2-40B4-BE49-F238E27FC236}">
                <a16:creationId xmlns:a16="http://schemas.microsoft.com/office/drawing/2014/main" id="{C6369E5B-C273-4C4F-A3B9-3FF764C2DFF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1704229" y="3398963"/>
            <a:ext cx="8675904" cy="1369856"/>
          </a:xfrm>
        </p:spPr>
        <p:txBody>
          <a:bodyPr>
            <a:noAutofit/>
          </a:bodyPr>
          <a:lstStyle>
            <a:lvl1pPr marL="0" indent="0">
              <a:spcBef>
                <a:spcPts val="0"/>
              </a:spcBef>
              <a:buNone/>
              <a:defRPr sz="3067"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a:t>
            </a:r>
            <a:r>
              <a:rPr lang="en-US"/>
              <a:t>. Ut </a:t>
            </a:r>
            <a:r>
              <a:rPr lang="en-US" err="1"/>
              <a:t>laoreet</a:t>
            </a:r>
            <a:r>
              <a:rPr lang="en-US"/>
              <a:t> magna </a:t>
            </a:r>
            <a:r>
              <a:rPr lang="en-US" err="1"/>
              <a:t>aliq</a:t>
            </a:r>
            <a:r>
              <a:rPr lang="en-US"/>
              <a:t> </a:t>
            </a:r>
            <a:r>
              <a:rPr lang="en-US" err="1"/>
              <a:t>uam</a:t>
            </a:r>
            <a:r>
              <a:rPr lang="en-US"/>
              <a:t> </a:t>
            </a:r>
            <a:r>
              <a:rPr lang="en-US" err="1"/>
              <a:t>volutpat</a:t>
            </a:r>
            <a:r>
              <a:rPr lang="en-US"/>
              <a:t> </a:t>
            </a:r>
            <a:r>
              <a:rPr lang="en-US" err="1"/>
              <a:t>ut</a:t>
            </a:r>
            <a:r>
              <a:rPr lang="en-US"/>
              <a:t> </a:t>
            </a:r>
            <a:r>
              <a:rPr lang="en-US" err="1"/>
              <a:t>wisi</a:t>
            </a:r>
            <a:r>
              <a:rPr lang="en-US"/>
              <a:t> </a:t>
            </a:r>
            <a:r>
              <a:rPr lang="en-US" err="1"/>
              <a:t>enim</a:t>
            </a:r>
            <a:r>
              <a:rPr lang="en-US"/>
              <a:t> ad.”</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1704229" y="4933856"/>
            <a:ext cx="4487333" cy="321733"/>
          </a:xfrm>
        </p:spPr>
        <p:txBody>
          <a:bodyPr>
            <a:noAutofit/>
          </a:bodyPr>
          <a:lstStyle>
            <a:lvl1pPr marL="0" indent="0">
              <a:spcBef>
                <a:spcPts val="0"/>
              </a:spcBef>
              <a:buNone/>
              <a:defRPr sz="1867" b="0">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1704229" y="1026211"/>
            <a:ext cx="2133600" cy="2133600"/>
          </a:xfrm>
          <a:prstGeom prst="ellipse">
            <a:avLst/>
          </a:prstGeom>
        </p:spPr>
        <p:txBody>
          <a:bodyPr/>
          <a:lstStyle/>
          <a:p>
            <a:endParaRPr lang="en-US"/>
          </a:p>
        </p:txBody>
      </p:sp>
    </p:spTree>
    <p:extLst>
      <p:ext uri="{BB962C8B-B14F-4D97-AF65-F5344CB8AC3E}">
        <p14:creationId xmlns:p14="http://schemas.microsoft.com/office/powerpoint/2010/main" val="1211673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Text Quote Image Slide Bkg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D43A09-1B51-2B44-AB78-9FC841F1C201}"/>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4" name="Graphic 13">
            <a:extLst>
              <a:ext uri="{FF2B5EF4-FFF2-40B4-BE49-F238E27FC236}">
                <a16:creationId xmlns:a16="http://schemas.microsoft.com/office/drawing/2014/main" id="{764F0EEB-2B03-7248-BEE8-189C25827BB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6" name="Picture Placeholder 5">
            <a:extLst>
              <a:ext uri="{FF2B5EF4-FFF2-40B4-BE49-F238E27FC236}">
                <a16:creationId xmlns:a16="http://schemas.microsoft.com/office/drawing/2014/main" id="{75211A6D-D4B1-AF40-8DCA-FDBF65958251}"/>
              </a:ext>
            </a:extLst>
          </p:cNvPr>
          <p:cNvSpPr>
            <a:spLocks noGrp="1"/>
          </p:cNvSpPr>
          <p:nvPr>
            <p:ph type="pic" sz="quarter" idx="17"/>
          </p:nvPr>
        </p:nvSpPr>
        <p:spPr>
          <a:xfrm>
            <a:off x="0" y="0"/>
            <a:ext cx="12192000" cy="6858000"/>
          </a:xfrm>
        </p:spPr>
        <p:txBody>
          <a:bodyPr/>
          <a:lstStyle/>
          <a:p>
            <a:endParaRPr lang="en-US"/>
          </a:p>
        </p:txBody>
      </p:sp>
      <p:sp>
        <p:nvSpPr>
          <p:cNvPr id="8" name="Oval 7">
            <a:extLst>
              <a:ext uri="{FF2B5EF4-FFF2-40B4-BE49-F238E27FC236}">
                <a16:creationId xmlns:a16="http://schemas.microsoft.com/office/drawing/2014/main" id="{2C983581-0732-9946-B97B-6085D9408CD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solidFill>
                  <a:schemeClr val="accent2"/>
                </a:solidFill>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1704229" y="3398963"/>
            <a:ext cx="8675904" cy="1369856"/>
          </a:xfrm>
        </p:spPr>
        <p:txBody>
          <a:bodyPr>
            <a:noAutofit/>
          </a:bodyPr>
          <a:lstStyle>
            <a:lvl1pPr marL="0" indent="0">
              <a:spcBef>
                <a:spcPts val="0"/>
              </a:spcBef>
              <a:buNone/>
              <a:defRPr sz="3067"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a:t>
            </a:r>
            <a:r>
              <a:rPr lang="en-US"/>
              <a:t>. Ut </a:t>
            </a:r>
            <a:r>
              <a:rPr lang="en-US" err="1"/>
              <a:t>laoreet</a:t>
            </a:r>
            <a:r>
              <a:rPr lang="en-US"/>
              <a:t> magna </a:t>
            </a:r>
            <a:r>
              <a:rPr lang="en-US" err="1"/>
              <a:t>aliq</a:t>
            </a:r>
            <a:r>
              <a:rPr lang="en-US"/>
              <a:t> </a:t>
            </a:r>
            <a:r>
              <a:rPr lang="en-US" err="1"/>
              <a:t>uam</a:t>
            </a:r>
            <a:r>
              <a:rPr lang="en-US"/>
              <a:t> </a:t>
            </a:r>
            <a:r>
              <a:rPr lang="en-US" err="1"/>
              <a:t>volutpat</a:t>
            </a:r>
            <a:r>
              <a:rPr lang="en-US"/>
              <a:t> </a:t>
            </a:r>
            <a:r>
              <a:rPr lang="en-US" err="1"/>
              <a:t>ut</a:t>
            </a:r>
            <a:r>
              <a:rPr lang="en-US"/>
              <a:t> </a:t>
            </a:r>
            <a:r>
              <a:rPr lang="en-US" err="1"/>
              <a:t>wisi</a:t>
            </a:r>
            <a:r>
              <a:rPr lang="en-US"/>
              <a:t> </a:t>
            </a:r>
            <a:r>
              <a:rPr lang="en-US" err="1"/>
              <a:t>enim</a:t>
            </a:r>
            <a:r>
              <a:rPr lang="en-US"/>
              <a:t> ad.”</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1704229" y="4933856"/>
            <a:ext cx="4487333" cy="321733"/>
          </a:xfrm>
        </p:spPr>
        <p:txBody>
          <a:bodyPr>
            <a:noAutofit/>
          </a:bodyPr>
          <a:lstStyle>
            <a:lvl1pPr marL="0" indent="0">
              <a:spcBef>
                <a:spcPts val="0"/>
              </a:spcBef>
              <a:buNone/>
              <a:defRPr sz="1867" b="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1704229" y="1026211"/>
            <a:ext cx="2133600" cy="2133600"/>
          </a:xfrm>
          <a:prstGeom prst="ellipse">
            <a:avLst/>
          </a:prstGeom>
        </p:spPr>
        <p:txBody>
          <a:bodyPr/>
          <a:lstStyle/>
          <a:p>
            <a:endParaRPr lang="en-US"/>
          </a:p>
        </p:txBody>
      </p:sp>
    </p:spTree>
    <p:extLst>
      <p:ext uri="{BB962C8B-B14F-4D97-AF65-F5344CB8AC3E}">
        <p14:creationId xmlns:p14="http://schemas.microsoft.com/office/powerpoint/2010/main" val="348136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tistics with PASTE Icon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D32114-707F-7148-817E-55E55446A617}"/>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6" name="Graphic 15">
            <a:extLst>
              <a:ext uri="{FF2B5EF4-FFF2-40B4-BE49-F238E27FC236}">
                <a16:creationId xmlns:a16="http://schemas.microsoft.com/office/drawing/2014/main" id="{7AD4DAB5-C70D-2946-B206-C6AC038465D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a:xfrm>
            <a:off x="838200" y="365125"/>
            <a:ext cx="6008216" cy="1325563"/>
          </a:xfrm>
        </p:spPr>
        <p:txBody>
          <a:bodyPr/>
          <a:lstStyle>
            <a:lvl1pPr>
              <a:defRPr>
                <a:solidFill>
                  <a:schemeClr val="tx1"/>
                </a:solidFill>
              </a:defRPr>
            </a:lvl1pPr>
          </a:lstStyle>
          <a:p>
            <a:r>
              <a:rPr lang="en-US"/>
              <a:t>Statistics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658368" y="3986784"/>
            <a:ext cx="2182368" cy="382291"/>
          </a:xfrm>
        </p:spPr>
        <p:txBody>
          <a:bodyPr>
            <a:noAutofit/>
          </a:bodyPr>
          <a:lstStyle>
            <a:lvl1pPr marL="0" indent="0" algn="ctr">
              <a:spcBef>
                <a:spcPts val="0"/>
              </a:spcBef>
              <a:buNone/>
              <a:defRPr sz="2133"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Title here</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658368" y="4389459"/>
            <a:ext cx="2182368" cy="739623"/>
          </a:xfrm>
        </p:spPr>
        <p:txBody>
          <a:bodyPr>
            <a:noAutofit/>
          </a:bodyPr>
          <a:lstStyle>
            <a:lvl1pPr marL="0" indent="0" algn="ctr">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a:t>
            </a:r>
            <a:r>
              <a:rPr lang="en-US" err="1"/>
              <a:t>nibh</a:t>
            </a:r>
            <a:r>
              <a:rPr lang="en-US"/>
              <a:t> </a:t>
            </a:r>
            <a:r>
              <a:rPr lang="en-US" err="1"/>
              <a:t>euismod</a:t>
            </a:r>
            <a:r>
              <a:rPr lang="en-US"/>
              <a:t>.</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0" y="1690688"/>
            <a:ext cx="6008217"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Figures</a:t>
            </a:r>
          </a:p>
        </p:txBody>
      </p:sp>
      <p:sp>
        <p:nvSpPr>
          <p:cNvPr id="14" name="Text Placeholder 3">
            <a:extLst>
              <a:ext uri="{FF2B5EF4-FFF2-40B4-BE49-F238E27FC236}">
                <a16:creationId xmlns:a16="http://schemas.microsoft.com/office/drawing/2014/main" id="{4DC15E21-DE13-CC47-8764-A555994EF228}"/>
              </a:ext>
            </a:extLst>
          </p:cNvPr>
          <p:cNvSpPr>
            <a:spLocks noGrp="1"/>
          </p:cNvSpPr>
          <p:nvPr>
            <p:ph type="body" sz="half" idx="18" hasCustomPrompt="1"/>
          </p:nvPr>
        </p:nvSpPr>
        <p:spPr>
          <a:xfrm>
            <a:off x="3084576" y="3974592"/>
            <a:ext cx="2182368" cy="414867"/>
          </a:xfrm>
        </p:spPr>
        <p:txBody>
          <a:bodyPr>
            <a:noAutofit/>
          </a:bodyPr>
          <a:lstStyle>
            <a:lvl1pPr marL="0" indent="0" algn="ctr">
              <a:spcBef>
                <a:spcPts val="0"/>
              </a:spcBef>
              <a:buNone/>
              <a:defRPr sz="2133" b="1">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Title here</a:t>
            </a:r>
          </a:p>
        </p:txBody>
      </p:sp>
      <p:sp>
        <p:nvSpPr>
          <p:cNvPr id="15" name="Text Placeholder 3">
            <a:extLst>
              <a:ext uri="{FF2B5EF4-FFF2-40B4-BE49-F238E27FC236}">
                <a16:creationId xmlns:a16="http://schemas.microsoft.com/office/drawing/2014/main" id="{ED694E63-D881-744D-B328-D787680B2AC3}"/>
              </a:ext>
            </a:extLst>
          </p:cNvPr>
          <p:cNvSpPr>
            <a:spLocks noGrp="1"/>
          </p:cNvSpPr>
          <p:nvPr>
            <p:ph type="body" sz="half" idx="19" hasCustomPrompt="1"/>
          </p:nvPr>
        </p:nvSpPr>
        <p:spPr>
          <a:xfrm>
            <a:off x="3084577" y="4389460"/>
            <a:ext cx="2182368" cy="739621"/>
          </a:xfrm>
        </p:spPr>
        <p:txBody>
          <a:bodyPr>
            <a:noAutofit/>
          </a:bodyPr>
          <a:lstStyle>
            <a:lvl1pPr marL="0" indent="0" algn="ctr">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a:t>
            </a:r>
            <a:r>
              <a:rPr lang="en-US" err="1"/>
              <a:t>nibh</a:t>
            </a:r>
            <a:r>
              <a:rPr lang="en-US"/>
              <a:t> </a:t>
            </a:r>
            <a:r>
              <a:rPr lang="en-US" err="1"/>
              <a:t>euismod</a:t>
            </a:r>
            <a:r>
              <a:rPr lang="en-US"/>
              <a:t>.</a:t>
            </a:r>
          </a:p>
        </p:txBody>
      </p:sp>
    </p:spTree>
    <p:extLst>
      <p:ext uri="{BB962C8B-B14F-4D97-AF65-F5344CB8AC3E}">
        <p14:creationId xmlns:p14="http://schemas.microsoft.com/office/powerpoint/2010/main" val="38610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istics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9A63F-5359-524B-8830-1F37CB0C521A}"/>
              </a:ext>
            </a:extLst>
          </p:cNvPr>
          <p:cNvPicPr>
            <a:picLocks noChangeAspect="1"/>
          </p:cNvPicPr>
          <p:nvPr userDrawn="1"/>
        </p:nvPicPr>
        <p:blipFill>
          <a:blip r:embed="rId2"/>
          <a:stretch>
            <a:fillRect/>
          </a:stretch>
        </p:blipFill>
        <p:spPr>
          <a:xfrm>
            <a:off x="0" y="6121399"/>
            <a:ext cx="12192000" cy="742951"/>
          </a:xfrm>
          <a:prstGeom prst="rect">
            <a:avLst/>
          </a:prstGeom>
        </p:spPr>
      </p:pic>
      <p:sp>
        <p:nvSpPr>
          <p:cNvPr id="13" name="Oval 12">
            <a:extLst>
              <a:ext uri="{FF2B5EF4-FFF2-40B4-BE49-F238E27FC236}">
                <a16:creationId xmlns:a16="http://schemas.microsoft.com/office/drawing/2014/main" id="{DC3D660C-7F0F-FF40-AFB8-9E0DD77876FD}"/>
              </a:ext>
            </a:extLst>
          </p:cNvPr>
          <p:cNvSpPr/>
          <p:nvPr userDrawn="1"/>
        </p:nvSpPr>
        <p:spPr>
          <a:xfrm>
            <a:off x="11542397" y="212725"/>
            <a:ext cx="304800"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8200" y="365125"/>
            <a:ext cx="5675744" cy="1325563"/>
          </a:xfrm>
        </p:spPr>
        <p:txBody>
          <a:bodyPr/>
          <a:lstStyle>
            <a:lvl1pPr>
              <a:defRPr>
                <a:solidFill>
                  <a:schemeClr val="tx1"/>
                </a:solidFill>
              </a:defRPr>
            </a:lvl1pPr>
          </a:lstStyle>
          <a:p>
            <a:r>
              <a:rPr lang="en-US"/>
              <a:t>Statistics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0" y="1690688"/>
            <a:ext cx="5675745"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Queensland</a:t>
            </a:r>
          </a:p>
        </p:txBody>
      </p:sp>
      <p:sp>
        <p:nvSpPr>
          <p:cNvPr id="11" name="Text Placeholder 2">
            <a:extLst>
              <a:ext uri="{FF2B5EF4-FFF2-40B4-BE49-F238E27FC236}">
                <a16:creationId xmlns:a16="http://schemas.microsoft.com/office/drawing/2014/main" id="{54CF7336-4C70-F343-85C6-E3DE2C53250D}"/>
              </a:ext>
            </a:extLst>
          </p:cNvPr>
          <p:cNvSpPr>
            <a:spLocks noGrp="1"/>
          </p:cNvSpPr>
          <p:nvPr>
            <p:ph type="body" idx="14" hasCustomPrompt="1"/>
          </p:nvPr>
        </p:nvSpPr>
        <p:spPr>
          <a:xfrm>
            <a:off x="6513945" y="1690688"/>
            <a:ext cx="3017983"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Figures</a:t>
            </a:r>
          </a:p>
        </p:txBody>
      </p:sp>
      <p:pic>
        <p:nvPicPr>
          <p:cNvPr id="14" name="Graphic 13">
            <a:extLst>
              <a:ext uri="{FF2B5EF4-FFF2-40B4-BE49-F238E27FC236}">
                <a16:creationId xmlns:a16="http://schemas.microsoft.com/office/drawing/2014/main" id="{76DEF29F-B1BF-A447-B02C-31FA870948A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939167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C02F29-437C-6B43-A822-B7C23F2D06A0}"/>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4" name="Graphic 13">
            <a:extLst>
              <a:ext uri="{FF2B5EF4-FFF2-40B4-BE49-F238E27FC236}">
                <a16:creationId xmlns:a16="http://schemas.microsoft.com/office/drawing/2014/main" id="{C2827FFB-A387-824E-AA44-15081841323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a:xfrm>
            <a:off x="838201" y="365125"/>
            <a:ext cx="3539836" cy="1325563"/>
          </a:xfrm>
        </p:spPr>
        <p:txBody>
          <a:bodyPr/>
          <a:lstStyle>
            <a:lvl1pPr>
              <a:defRPr>
                <a:solidFill>
                  <a:schemeClr val="tx1"/>
                </a:solidFill>
              </a:defRPr>
            </a:lvl1pPr>
          </a:lstStyle>
          <a:p>
            <a:r>
              <a:rPr lang="en-US"/>
              <a:t>Pie Chart</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829244" y="2362983"/>
            <a:ext cx="3273971" cy="2042763"/>
          </a:xfrm>
        </p:spPr>
        <p:txBody>
          <a:bodyPr>
            <a:noAutofit/>
          </a:bodyPr>
          <a:lstStyle>
            <a:lvl1pPr marL="0" indent="0" algn="l">
              <a:spcBef>
                <a:spcPts val="0"/>
              </a:spcBef>
              <a:buNone/>
              <a:defRPr sz="21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829244" y="4413455"/>
            <a:ext cx="3273971" cy="978780"/>
          </a:xfrm>
        </p:spPr>
        <p:txBody>
          <a:bodyPr>
            <a:noAutofit/>
          </a:bodyPr>
          <a:lstStyle>
            <a:lvl1pPr marL="0" indent="0" algn="l">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diam non </a:t>
            </a:r>
            <a:r>
              <a:rPr lang="en-US" err="1"/>
              <a:t>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199" y="1690688"/>
            <a:ext cx="3539837"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spTree>
    <p:extLst>
      <p:ext uri="{BB962C8B-B14F-4D97-AF65-F5344CB8AC3E}">
        <p14:creationId xmlns:p14="http://schemas.microsoft.com/office/powerpoint/2010/main" val="1449559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D34096-065D-8D48-890A-A93CDBD1538E}"/>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11" name="Graphic 10">
            <a:extLst>
              <a:ext uri="{FF2B5EF4-FFF2-40B4-BE49-F238E27FC236}">
                <a16:creationId xmlns:a16="http://schemas.microsoft.com/office/drawing/2014/main" id="{0C33B163-E754-DF4D-ADC8-B358B01C601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hasCustomPrompt="1"/>
          </p:nvPr>
        </p:nvSpPr>
        <p:spPr>
          <a:xfrm>
            <a:off x="838201" y="365125"/>
            <a:ext cx="3054927" cy="1325563"/>
          </a:xfrm>
        </p:spPr>
        <p:txBody>
          <a:bodyPr/>
          <a:lstStyle>
            <a:lvl1pPr>
              <a:defRPr>
                <a:solidFill>
                  <a:schemeClr val="tx1"/>
                </a:solidFill>
              </a:defRPr>
            </a:lvl1pPr>
          </a:lstStyle>
          <a:p>
            <a:r>
              <a:rPr lang="en-US"/>
              <a:t>Table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1" y="178475"/>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8152836" y="2556948"/>
            <a:ext cx="2986219" cy="2042763"/>
          </a:xfrm>
        </p:spPr>
        <p:txBody>
          <a:bodyPr>
            <a:noAutofit/>
          </a:bodyPr>
          <a:lstStyle>
            <a:lvl1pPr marL="0" indent="0" algn="l">
              <a:spcBef>
                <a:spcPts val="0"/>
              </a:spcBef>
              <a:buNone/>
              <a:defRPr sz="1333" b="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diam non </a:t>
            </a:r>
            <a:r>
              <a:rPr lang="en-US" err="1"/>
              <a:t>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Lorem ipsum dolor sit </a:t>
            </a:r>
            <a:r>
              <a:rPr lang="en-US" err="1"/>
              <a:t>amet</a:t>
            </a:r>
            <a:r>
              <a:rPr lang="en-US"/>
              <a:t>, </a:t>
            </a:r>
            <a:r>
              <a:rPr lang="en-US" err="1"/>
              <a:t>consec</a:t>
            </a:r>
            <a:r>
              <a:rPr lang="en-US"/>
              <a:t> </a:t>
            </a:r>
            <a:r>
              <a:rPr lang="en-US" err="1"/>
              <a:t>tetuer</a:t>
            </a:r>
            <a:r>
              <a:rPr lang="en-US"/>
              <a:t> </a:t>
            </a:r>
            <a:r>
              <a:rPr lang="en-US" err="1"/>
              <a:t>adipiscing</a:t>
            </a:r>
            <a:r>
              <a:rPr lang="en-US"/>
              <a:t> </a:t>
            </a:r>
            <a:r>
              <a:rPr lang="en-US" err="1"/>
              <a:t>elit</a:t>
            </a:r>
            <a:r>
              <a:rPr lang="en-US"/>
              <a:t>, sed diam.</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152836" y="2009344"/>
            <a:ext cx="3539837" cy="442912"/>
          </a:xfrm>
        </p:spPr>
        <p:txBody>
          <a:bodyPr>
            <a:normAutofit/>
          </a:bodyPr>
          <a:lstStyle>
            <a:lvl1pPr marL="0" indent="0">
              <a:buNone/>
              <a:defRPr sz="2133"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Title here</a:t>
            </a:r>
          </a:p>
        </p:txBody>
      </p:sp>
    </p:spTree>
    <p:extLst>
      <p:ext uri="{BB962C8B-B14F-4D97-AF65-F5344CB8AC3E}">
        <p14:creationId xmlns:p14="http://schemas.microsoft.com/office/powerpoint/2010/main" val="418354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duction Picture Bkg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CDBF61-9299-E849-A2E5-C308DE636265}"/>
              </a:ext>
            </a:extLst>
          </p:cNvPr>
          <p:cNvSpPr>
            <a:spLocks noGrp="1"/>
          </p:cNvSpPr>
          <p:nvPr>
            <p:ph type="pic" sz="quarter" idx="15"/>
          </p:nvPr>
        </p:nvSpPr>
        <p:spPr>
          <a:xfrm>
            <a:off x="1" y="0"/>
            <a:ext cx="12192000" cy="6858000"/>
          </a:xfrm>
        </p:spPr>
        <p:txBody>
          <a:bodyPr/>
          <a:lstStyle/>
          <a:p>
            <a:endParaRPr lang="en-US"/>
          </a:p>
        </p:txBody>
      </p:sp>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p:txBody>
          <a:bodyPr/>
          <a:lstStyle>
            <a:lvl1pPr>
              <a:defRPr>
                <a:solidFill>
                  <a:schemeClr val="bg1"/>
                </a:solidFill>
              </a:defRPr>
            </a:lvl1pPr>
          </a:lstStyle>
          <a:p>
            <a:r>
              <a:rPr lang="en-US"/>
              <a:t>Introduction</a:t>
            </a:r>
          </a:p>
        </p:txBody>
      </p:sp>
      <p:sp>
        <p:nvSpPr>
          <p:cNvPr id="4" name="Date Placeholder 3"/>
          <p:cNvSpPr>
            <a:spLocks noGrp="1"/>
          </p:cNvSpPr>
          <p:nvPr>
            <p:ph type="dt" sz="half" idx="10"/>
          </p:nvPr>
        </p:nvSpPr>
        <p:spPr>
          <a:xfrm>
            <a:off x="4098195"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18726"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6" y="164912"/>
            <a:ext cx="479613" cy="365125"/>
          </a:xfrm>
          <a:prstGeom prst="rect">
            <a:avLst/>
          </a:prstGeom>
        </p:spPr>
        <p:txBody>
          <a:bodyPr/>
          <a:lstStyle>
            <a:lvl1pPr>
              <a:defRPr>
                <a:solidFill>
                  <a:srgbClr val="EE3246"/>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18727" y="2264535"/>
            <a:ext cx="7647056" cy="2926080"/>
          </a:xfrm>
        </p:spPr>
        <p:txBody>
          <a:bodyPr>
            <a:normAutofit/>
          </a:bodyPr>
          <a:lstStyle>
            <a:lvl1pPr marL="0" indent="0">
              <a:buFontTx/>
              <a:buNone/>
              <a:defRPr sz="4267" b="1">
                <a:solidFill>
                  <a:schemeClr val="bg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18726" y="5201733"/>
            <a:ext cx="7636543" cy="585695"/>
          </a:xfrm>
        </p:spPr>
        <p:txBody>
          <a:bodyPr>
            <a:normAutofit/>
          </a:bodyPr>
          <a:lstStyle>
            <a:lvl1pPr marL="0" indent="0">
              <a:buFontTx/>
              <a:buNone/>
              <a:defRPr sz="2133" b="1">
                <a:solidFill>
                  <a:schemeClr val="bg1"/>
                </a:solidFill>
              </a:defRPr>
            </a:lvl1pPr>
          </a:lstStyle>
          <a:p>
            <a:pPr lvl="0"/>
            <a:r>
              <a:rPr lang="en-US"/>
              <a:t>Ut </a:t>
            </a:r>
            <a:r>
              <a:rPr lang="en-US" err="1"/>
              <a:t>wisi</a:t>
            </a:r>
            <a:r>
              <a:rPr lang="en-US"/>
              <a:t> </a:t>
            </a:r>
            <a:r>
              <a:rPr lang="en-US" err="1"/>
              <a:t>enim</a:t>
            </a:r>
            <a:r>
              <a:rPr lang="en-US"/>
              <a:t> </a:t>
            </a:r>
            <a:r>
              <a:rPr lang="en-US" err="1"/>
              <a:t>tetuer</a:t>
            </a:r>
            <a:endParaRPr lang="en-US"/>
          </a:p>
        </p:txBody>
      </p:sp>
    </p:spTree>
    <p:extLst>
      <p:ext uri="{BB962C8B-B14F-4D97-AF65-F5344CB8AC3E}">
        <p14:creationId xmlns:p14="http://schemas.microsoft.com/office/powerpoint/2010/main" val="611877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46826A-2DB2-F341-A499-D48E8D295F88}"/>
              </a:ext>
            </a:extLst>
          </p:cNvPr>
          <p:cNvPicPr>
            <a:picLocks noChangeAspect="1"/>
          </p:cNvPicPr>
          <p:nvPr userDrawn="1"/>
        </p:nvPicPr>
        <p:blipFill>
          <a:blip r:embed="rId2"/>
          <a:stretch>
            <a:fillRect/>
          </a:stretch>
        </p:blipFill>
        <p:spPr>
          <a:xfrm>
            <a:off x="0" y="6121399"/>
            <a:ext cx="12192000" cy="742951"/>
          </a:xfrm>
          <a:prstGeom prst="rect">
            <a:avLst/>
          </a:prstGeom>
        </p:spPr>
      </p:pic>
      <p:pic>
        <p:nvPicPr>
          <p:cNvPr id="8" name="Graphic 7">
            <a:extLst>
              <a:ext uri="{FF2B5EF4-FFF2-40B4-BE49-F238E27FC236}">
                <a16:creationId xmlns:a16="http://schemas.microsoft.com/office/drawing/2014/main" id="{AD6ECEF3-3906-124D-A179-D4A74F3375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1000" y="6402535"/>
            <a:ext cx="1386629" cy="264120"/>
          </a:xfrm>
          <a:prstGeom prst="rect">
            <a:avLst/>
          </a:prstGeom>
        </p:spPr>
      </p:pic>
      <p:sp>
        <p:nvSpPr>
          <p:cNvPr id="2" name="Title 1"/>
          <p:cNvSpPr>
            <a:spLocks noGrp="1"/>
          </p:cNvSpPr>
          <p:nvPr>
            <p:ph type="title"/>
          </p:nvPr>
        </p:nvSpPr>
        <p:spPr>
          <a:xfrm>
            <a:off x="829245" y="365125"/>
            <a:ext cx="10524555"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4000" y="161542"/>
            <a:ext cx="491565" cy="365125"/>
          </a:xfrm>
        </p:spPr>
        <p:txBody>
          <a:bodyPr/>
          <a:lstStyle>
            <a:lvl1pPr algn="ctr">
              <a:defRPr/>
            </a:lvl1pPr>
          </a:lstStyle>
          <a:p>
            <a:fld id="{D38D17FB-B997-D249-92E8-1375C1B258A0}" type="slidenum">
              <a:rPr lang="en-US" smtClean="0"/>
              <a:pPr/>
              <a:t>‹#›</a:t>
            </a:fld>
            <a:endParaRPr lang="en-US"/>
          </a:p>
        </p:txBody>
      </p:sp>
    </p:spTree>
    <p:extLst>
      <p:ext uri="{BB962C8B-B14F-4D97-AF65-F5344CB8AC3E}">
        <p14:creationId xmlns:p14="http://schemas.microsoft.com/office/powerpoint/2010/main" val="2680993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A8BDF-F09B-1744-AF3F-3040A1DFEB5D}"/>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838200" y="2121426"/>
            <a:ext cx="6217235" cy="818988"/>
          </a:xfrm>
        </p:spPr>
        <p:txBody>
          <a:bodyPr/>
          <a:lstStyle>
            <a:lvl1pPr>
              <a:defRPr>
                <a:solidFill>
                  <a:schemeClr val="tx1"/>
                </a:solidFill>
              </a:defRPr>
            </a:lvl1pPr>
          </a:lstStyle>
          <a:p>
            <a:r>
              <a:rPr lang="en-US"/>
              <a:t>Thank you</a:t>
            </a:r>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0" y="2940525"/>
            <a:ext cx="6217235" cy="2928199"/>
          </a:xfrm>
        </p:spPr>
        <p:txBody>
          <a:bodyPr>
            <a:normAutofit/>
          </a:bodyPr>
          <a:lstStyle>
            <a:lvl1pPr marL="0" indent="0">
              <a:buFontTx/>
              <a:buNone/>
              <a:defRPr sz="2133" b="1">
                <a:solidFill>
                  <a:schemeClr val="tx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38200" y="6402535"/>
            <a:ext cx="1386629" cy="264120"/>
          </a:xfrm>
          <a:prstGeom prst="rect">
            <a:avLst/>
          </a:prstGeom>
        </p:spPr>
      </p:pic>
    </p:spTree>
    <p:extLst>
      <p:ext uri="{BB962C8B-B14F-4D97-AF65-F5344CB8AC3E}">
        <p14:creationId xmlns:p14="http://schemas.microsoft.com/office/powerpoint/2010/main" val="1112824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No Footer or Pag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234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7EA0209-33A2-C944-88CF-49AE84EE201B}"/>
              </a:ext>
            </a:extLst>
          </p:cNvPr>
          <p:cNvSpPr>
            <a:spLocks noGrp="1"/>
          </p:cNvSpPr>
          <p:nvPr>
            <p:ph type="pic" sz="quarter" idx="13"/>
          </p:nvPr>
        </p:nvSpPr>
        <p:spPr>
          <a:xfrm>
            <a:off x="0" y="2"/>
            <a:ext cx="12192000" cy="4645572"/>
          </a:xfrm>
          <a:noFill/>
        </p:spPr>
        <p:txBody>
          <a:bodyPr/>
          <a:lstStyle/>
          <a:p>
            <a:endParaRPr lang="en-US"/>
          </a:p>
        </p:txBody>
      </p:sp>
      <p:sp>
        <p:nvSpPr>
          <p:cNvPr id="2" name="Title 1"/>
          <p:cNvSpPr>
            <a:spLocks noGrp="1"/>
          </p:cNvSpPr>
          <p:nvPr>
            <p:ph type="ctrTitle" hasCustomPrompt="1"/>
          </p:nvPr>
        </p:nvSpPr>
        <p:spPr>
          <a:xfrm>
            <a:off x="1187669" y="665193"/>
            <a:ext cx="6416619" cy="2581211"/>
          </a:xfrm>
        </p:spPr>
        <p:txBody>
          <a:bodyPr anchor="b"/>
          <a:lstStyle>
            <a:lvl1pPr algn="l">
              <a:defRPr sz="6933">
                <a:solidFill>
                  <a:schemeClr val="bg1"/>
                </a:solidFill>
              </a:defRPr>
            </a:lvl1pPr>
          </a:lstStyle>
          <a:p>
            <a:r>
              <a:rPr lang="en-US"/>
              <a:t>Click to Edit Title</a:t>
            </a:r>
          </a:p>
        </p:txBody>
      </p:sp>
      <p:sp>
        <p:nvSpPr>
          <p:cNvPr id="3" name="Subtitle 2"/>
          <p:cNvSpPr>
            <a:spLocks noGrp="1"/>
          </p:cNvSpPr>
          <p:nvPr>
            <p:ph type="subTitle" idx="1" hasCustomPrompt="1"/>
          </p:nvPr>
        </p:nvSpPr>
        <p:spPr>
          <a:xfrm>
            <a:off x="480765" y="4558538"/>
            <a:ext cx="10873035" cy="558767"/>
          </a:xfrm>
        </p:spPr>
        <p:txBody>
          <a:bodyPr anchor="ctr" anchorCtr="0"/>
          <a:lstStyle>
            <a:lvl1pPr marL="0" indent="0" algn="l">
              <a:buNone/>
              <a:defRPr sz="2400" b="1">
                <a:solidFill>
                  <a:schemeClr val="bg1"/>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Presentation Title, venue and date</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Presentation Title</a:t>
            </a:r>
          </a:p>
        </p:txBody>
      </p:sp>
      <p:sp>
        <p:nvSpPr>
          <p:cNvPr id="6" name="Slide Number Placeholder 5"/>
          <p:cNvSpPr>
            <a:spLocks noGrp="1"/>
          </p:cNvSpPr>
          <p:nvPr>
            <p:ph type="sldNum" sz="quarter" idx="12"/>
          </p:nvPr>
        </p:nvSpPr>
        <p:spPr>
          <a:xfrm>
            <a:off x="11271624" y="323011"/>
            <a:ext cx="479613" cy="365125"/>
          </a:xfrm>
        </p:spPr>
        <p:txBody>
          <a:bodyPr/>
          <a:lstStyle/>
          <a:p>
            <a:fld id="{D38D17FB-B997-D249-92E8-1375C1B258A0}" type="slidenum">
              <a:rPr lang="en-US" smtClean="0"/>
              <a:t>‹#›</a:t>
            </a:fld>
            <a:endParaRPr lang="en-US"/>
          </a:p>
        </p:txBody>
      </p:sp>
      <p:pic>
        <p:nvPicPr>
          <p:cNvPr id="8" name="Picture 7">
            <a:extLst>
              <a:ext uri="{FF2B5EF4-FFF2-40B4-BE49-F238E27FC236}">
                <a16:creationId xmlns:a16="http://schemas.microsoft.com/office/drawing/2014/main" id="{596FFCAE-8FCF-4544-A2B8-79E615E347EF}"/>
              </a:ext>
            </a:extLst>
          </p:cNvPr>
          <p:cNvPicPr>
            <a:picLocks noChangeAspect="1"/>
          </p:cNvPicPr>
          <p:nvPr userDrawn="1"/>
        </p:nvPicPr>
        <p:blipFill>
          <a:blip r:embed="rId2"/>
          <a:stretch>
            <a:fillRect/>
          </a:stretch>
        </p:blipFill>
        <p:spPr>
          <a:xfrm>
            <a:off x="480765" y="5894543"/>
            <a:ext cx="2235200" cy="457200"/>
          </a:xfrm>
          <a:prstGeom prst="rect">
            <a:avLst/>
          </a:prstGeom>
        </p:spPr>
      </p:pic>
    </p:spTree>
    <p:extLst>
      <p:ext uri="{BB962C8B-B14F-4D97-AF65-F5344CB8AC3E}">
        <p14:creationId xmlns:p14="http://schemas.microsoft.com/office/powerpoint/2010/main" val="1061615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108708" y="6352032"/>
            <a:ext cx="847165" cy="365125"/>
          </a:xfrm>
        </p:spPr>
        <p:txBody>
          <a:bodyPr/>
          <a:lstStyle>
            <a:lvl1pPr>
              <a:defRPr sz="1067">
                <a:solidFill>
                  <a:schemeClr val="accent2"/>
                </a:solidFill>
              </a:defRPr>
            </a:lvl1pPr>
          </a:lstStyle>
          <a:p>
            <a:r>
              <a:rPr lang="en-US"/>
              <a:t>00/00/19</a:t>
            </a:r>
          </a:p>
        </p:txBody>
      </p:sp>
      <p:sp>
        <p:nvSpPr>
          <p:cNvPr id="5" name="Footer Placeholder 4"/>
          <p:cNvSpPr>
            <a:spLocks noGrp="1"/>
          </p:cNvSpPr>
          <p:nvPr>
            <p:ph type="ftr" sz="quarter" idx="11"/>
          </p:nvPr>
        </p:nvSpPr>
        <p:spPr>
          <a:xfrm>
            <a:off x="829239" y="6352428"/>
            <a:ext cx="3279468" cy="365125"/>
          </a:xfrm>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47824" y="179672"/>
            <a:ext cx="479613" cy="365125"/>
          </a:xfrm>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5D086957-1EF7-F14D-A49D-BCD4015A8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694837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Introduction</a:t>
            </a:r>
          </a:p>
        </p:txBody>
      </p:sp>
      <p:sp>
        <p:nvSpPr>
          <p:cNvPr id="4" name="Date Placeholder 3"/>
          <p:cNvSpPr>
            <a:spLocks noGrp="1"/>
          </p:cNvSpPr>
          <p:nvPr>
            <p:ph type="dt" sz="half" idx="10"/>
          </p:nvPr>
        </p:nvSpPr>
        <p:spPr>
          <a:xfrm>
            <a:off x="4087688" y="6352032"/>
            <a:ext cx="847165" cy="365125"/>
          </a:xfrm>
        </p:spPr>
        <p:txBody>
          <a:bodyPr/>
          <a:lstStyle>
            <a:lvl1pPr>
              <a:defRPr sz="1067">
                <a:solidFill>
                  <a:schemeClr val="accent2"/>
                </a:solidFill>
              </a:defRPr>
            </a:lvl1pPr>
          </a:lstStyle>
          <a:p>
            <a:r>
              <a:rPr lang="en-US"/>
              <a:t>00/00/19</a:t>
            </a:r>
          </a:p>
        </p:txBody>
      </p:sp>
      <p:sp>
        <p:nvSpPr>
          <p:cNvPr id="5" name="Footer Placeholder 4"/>
          <p:cNvSpPr>
            <a:spLocks noGrp="1"/>
          </p:cNvSpPr>
          <p:nvPr>
            <p:ph type="ftr" sz="quarter" idx="11"/>
          </p:nvPr>
        </p:nvSpPr>
        <p:spPr>
          <a:xfrm>
            <a:off x="808219" y="6352428"/>
            <a:ext cx="3279468" cy="365125"/>
          </a:xfrm>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51912" y="181847"/>
            <a:ext cx="479613" cy="365125"/>
          </a:xfrm>
        </p:spPr>
        <p:txBody>
          <a:bodyPr/>
          <a:lstStyle/>
          <a:p>
            <a:fld id="{D38D17FB-B997-D249-92E8-1375C1B258A0}" type="slidenum">
              <a:rPr lang="en-US" smtClean="0"/>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2" y="2180457"/>
            <a:ext cx="7615020" cy="3022165"/>
          </a:xfrm>
        </p:spPr>
        <p:txBody>
          <a:bodyPr>
            <a:normAutofit/>
          </a:bodyPr>
          <a:lstStyle>
            <a:lvl1pPr marL="0" indent="0">
              <a:buFontTx/>
              <a:buNone/>
              <a:defRPr sz="4267" b="1">
                <a:solidFill>
                  <a:schemeClr val="accent2"/>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29738" y="5233266"/>
            <a:ext cx="7615020" cy="585695"/>
          </a:xfrm>
        </p:spPr>
        <p:txBody>
          <a:bodyPr>
            <a:normAutofit/>
          </a:bodyPr>
          <a:lstStyle>
            <a:lvl1pPr marL="0" indent="0">
              <a:buFontTx/>
              <a:buNone/>
              <a:defRPr sz="2133" b="1">
                <a:solidFill>
                  <a:schemeClr val="accent2"/>
                </a:solidFill>
              </a:defRPr>
            </a:lvl1pPr>
          </a:lstStyle>
          <a:p>
            <a:pPr lvl="0"/>
            <a:r>
              <a:rPr lang="en-US"/>
              <a:t>Ut </a:t>
            </a:r>
            <a:r>
              <a:rPr lang="en-US" err="1"/>
              <a:t>wisi</a:t>
            </a:r>
            <a:r>
              <a:rPr lang="en-US"/>
              <a:t> </a:t>
            </a:r>
            <a:r>
              <a:rPr lang="en-US" err="1"/>
              <a:t>enim</a:t>
            </a:r>
            <a:r>
              <a:rPr lang="en-US"/>
              <a:t> </a:t>
            </a:r>
            <a:r>
              <a:rPr lang="en-US" err="1"/>
              <a:t>tetuer</a:t>
            </a:r>
            <a:endParaRPr lang="en-US"/>
          </a:p>
        </p:txBody>
      </p:sp>
      <p:pic>
        <p:nvPicPr>
          <p:cNvPr id="8" name="Graphic 7">
            <a:extLst>
              <a:ext uri="{FF2B5EF4-FFF2-40B4-BE49-F238E27FC236}">
                <a16:creationId xmlns:a16="http://schemas.microsoft.com/office/drawing/2014/main" id="{42550AF6-6E00-BE47-868C-A8CB312B0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3106506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ntroduction Colored Bkgd">
    <p:bg>
      <p:bgPr>
        <a:solidFill>
          <a:schemeClr val="tx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p:txBody>
          <a:bodyPr/>
          <a:lstStyle>
            <a:lvl1pPr>
              <a:defRPr>
                <a:solidFill>
                  <a:schemeClr val="bg1"/>
                </a:solidFill>
              </a:defRPr>
            </a:lvl1pPr>
          </a:lstStyle>
          <a:p>
            <a:r>
              <a:rPr lang="en-US"/>
              <a:t>Introduction</a:t>
            </a:r>
          </a:p>
        </p:txBody>
      </p:sp>
      <p:sp>
        <p:nvSpPr>
          <p:cNvPr id="4" name="Date Placeholder 3"/>
          <p:cNvSpPr>
            <a:spLocks noGrp="1"/>
          </p:cNvSpPr>
          <p:nvPr>
            <p:ph type="dt" sz="half" idx="10"/>
          </p:nvPr>
        </p:nvSpPr>
        <p:spPr>
          <a:xfrm>
            <a:off x="4119220"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39751"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7" y="181847"/>
            <a:ext cx="479613" cy="365125"/>
          </a:xfrm>
        </p:spPr>
        <p:txBody>
          <a:bodyPr/>
          <a:lstStyle>
            <a:lvl1pPr>
              <a:defRPr>
                <a:solidFill>
                  <a:schemeClr val="tx2"/>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40250" y="2241607"/>
            <a:ext cx="7615020" cy="2928199"/>
          </a:xfrm>
        </p:spPr>
        <p:txBody>
          <a:bodyPr>
            <a:normAutofit/>
          </a:bodyPr>
          <a:lstStyle>
            <a:lvl1pPr marL="0" indent="0">
              <a:buFontTx/>
              <a:buNone/>
              <a:defRPr sz="4267" b="1">
                <a:solidFill>
                  <a:schemeClr val="bg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40250" y="5180713"/>
            <a:ext cx="7615020" cy="585695"/>
          </a:xfrm>
        </p:spPr>
        <p:txBody>
          <a:bodyPr>
            <a:normAutofit/>
          </a:bodyPr>
          <a:lstStyle>
            <a:lvl1pPr marL="0" indent="0">
              <a:buFontTx/>
              <a:buNone/>
              <a:defRPr sz="2133" b="1">
                <a:solidFill>
                  <a:schemeClr val="bg1"/>
                </a:solidFill>
              </a:defRPr>
            </a:lvl1pPr>
          </a:lstStyle>
          <a:p>
            <a:pPr lvl="0"/>
            <a:r>
              <a:rPr lang="en-US"/>
              <a:t>Ut </a:t>
            </a:r>
            <a:r>
              <a:rPr lang="en-US" err="1"/>
              <a:t>wisi</a:t>
            </a:r>
            <a:r>
              <a:rPr lang="en-US"/>
              <a:t> </a:t>
            </a:r>
            <a:r>
              <a:rPr lang="en-US" err="1"/>
              <a:t>enim</a:t>
            </a:r>
            <a:r>
              <a:rPr lang="en-US"/>
              <a:t> </a:t>
            </a:r>
            <a:r>
              <a:rPr lang="en-US" err="1"/>
              <a:t>tetuer</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1295554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troduction Picture Bkg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CDBF61-9299-E849-A2E5-C308DE636265}"/>
              </a:ext>
            </a:extLst>
          </p:cNvPr>
          <p:cNvSpPr>
            <a:spLocks noGrp="1"/>
          </p:cNvSpPr>
          <p:nvPr>
            <p:ph type="pic" sz="quarter" idx="15"/>
          </p:nvPr>
        </p:nvSpPr>
        <p:spPr>
          <a:xfrm>
            <a:off x="1" y="0"/>
            <a:ext cx="12192000" cy="6858000"/>
          </a:xfrm>
        </p:spPr>
        <p:txBody>
          <a:bodyPr/>
          <a:lstStyle/>
          <a:p>
            <a:endParaRPr lang="en-US"/>
          </a:p>
        </p:txBody>
      </p:sp>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p:txBody>
          <a:bodyPr/>
          <a:lstStyle>
            <a:lvl1pPr>
              <a:defRPr>
                <a:solidFill>
                  <a:schemeClr val="bg1"/>
                </a:solidFill>
              </a:defRPr>
            </a:lvl1pPr>
          </a:lstStyle>
          <a:p>
            <a:r>
              <a:rPr lang="en-US"/>
              <a:t>Introduction</a:t>
            </a:r>
          </a:p>
        </p:txBody>
      </p:sp>
      <p:sp>
        <p:nvSpPr>
          <p:cNvPr id="4" name="Date Placeholder 3"/>
          <p:cNvSpPr>
            <a:spLocks noGrp="1"/>
          </p:cNvSpPr>
          <p:nvPr>
            <p:ph type="dt" sz="half" idx="10"/>
          </p:nvPr>
        </p:nvSpPr>
        <p:spPr>
          <a:xfrm>
            <a:off x="4098196"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18727"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7" y="164912"/>
            <a:ext cx="479613" cy="365125"/>
          </a:xfrm>
        </p:spPr>
        <p:txBody>
          <a:bodyPr/>
          <a:lstStyle>
            <a:lvl1pPr>
              <a:defRPr>
                <a:solidFill>
                  <a:srgbClr val="EE3246"/>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18727" y="2264535"/>
            <a:ext cx="7647056" cy="2926080"/>
          </a:xfrm>
        </p:spPr>
        <p:txBody>
          <a:bodyPr>
            <a:normAutofit/>
          </a:bodyPr>
          <a:lstStyle>
            <a:lvl1pPr marL="0" indent="0">
              <a:buFontTx/>
              <a:buNone/>
              <a:defRPr sz="4267" b="1">
                <a:solidFill>
                  <a:schemeClr val="bg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10">
            <a:extLst>
              <a:ext uri="{FF2B5EF4-FFF2-40B4-BE49-F238E27FC236}">
                <a16:creationId xmlns:a16="http://schemas.microsoft.com/office/drawing/2014/main" id="{A56088B6-E4CA-D344-9FF3-C59BAA6C98E1}"/>
              </a:ext>
            </a:extLst>
          </p:cNvPr>
          <p:cNvSpPr>
            <a:spLocks noGrp="1"/>
          </p:cNvSpPr>
          <p:nvPr>
            <p:ph type="body" sz="quarter" idx="14" hasCustomPrompt="1"/>
          </p:nvPr>
        </p:nvSpPr>
        <p:spPr>
          <a:xfrm>
            <a:off x="818727" y="5201734"/>
            <a:ext cx="7636543" cy="585695"/>
          </a:xfrm>
        </p:spPr>
        <p:txBody>
          <a:bodyPr>
            <a:normAutofit/>
          </a:bodyPr>
          <a:lstStyle>
            <a:lvl1pPr marL="0" indent="0">
              <a:buFontTx/>
              <a:buNone/>
              <a:defRPr sz="2133" b="1">
                <a:solidFill>
                  <a:schemeClr val="bg1"/>
                </a:solidFill>
              </a:defRPr>
            </a:lvl1pPr>
          </a:lstStyle>
          <a:p>
            <a:pPr lvl="0"/>
            <a:r>
              <a:rPr lang="en-US"/>
              <a:t>Ut </a:t>
            </a:r>
            <a:r>
              <a:rPr lang="en-US" err="1"/>
              <a:t>wisi</a:t>
            </a:r>
            <a:r>
              <a:rPr lang="en-US"/>
              <a:t> </a:t>
            </a:r>
            <a:r>
              <a:rPr lang="en-US" err="1"/>
              <a:t>enim</a:t>
            </a:r>
            <a:r>
              <a:rPr lang="en-US"/>
              <a:t> </a:t>
            </a:r>
            <a:r>
              <a:rPr lang="en-US" err="1"/>
              <a:t>tetuer</a:t>
            </a:r>
            <a:endParaRPr lang="en-US"/>
          </a:p>
        </p:txBody>
      </p:sp>
    </p:spTree>
    <p:extLst>
      <p:ext uri="{BB962C8B-B14F-4D97-AF65-F5344CB8AC3E}">
        <p14:creationId xmlns:p14="http://schemas.microsoft.com/office/powerpoint/2010/main" val="1838153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ICTUR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4397B9-6414-884B-AE22-E3754F1332D5}"/>
              </a:ext>
            </a:extLst>
          </p:cNvPr>
          <p:cNvSpPr>
            <a:spLocks noGrp="1"/>
          </p:cNvSpPr>
          <p:nvPr>
            <p:ph type="pic" sz="quarter" idx="13"/>
          </p:nvPr>
        </p:nvSpPr>
        <p:spPr>
          <a:xfrm>
            <a:off x="0" y="0"/>
            <a:ext cx="12192000" cy="6858000"/>
          </a:xfrm>
        </p:spPr>
        <p:txBody>
          <a:bodyPr/>
          <a:lstStyle/>
          <a:p>
            <a:endParaRPr lang="en-US"/>
          </a:p>
        </p:txBody>
      </p:sp>
      <p:sp>
        <p:nvSpPr>
          <p:cNvPr id="3" name="Date Placeholder 2">
            <a:extLst>
              <a:ext uri="{FF2B5EF4-FFF2-40B4-BE49-F238E27FC236}">
                <a16:creationId xmlns:a16="http://schemas.microsoft.com/office/drawing/2014/main" id="{475E9F5D-48B8-3B47-8A8D-C3FC12AFBF96}"/>
              </a:ext>
            </a:extLst>
          </p:cNvPr>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a:extLst>
              <a:ext uri="{FF2B5EF4-FFF2-40B4-BE49-F238E27FC236}">
                <a16:creationId xmlns:a16="http://schemas.microsoft.com/office/drawing/2014/main" id="{7B645CF5-45CD-5D43-B61A-E5200166E74B}"/>
              </a:ext>
            </a:extLst>
          </p:cNvPr>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Tree>
    <p:extLst>
      <p:ext uri="{BB962C8B-B14F-4D97-AF65-F5344CB8AC3E}">
        <p14:creationId xmlns:p14="http://schemas.microsoft.com/office/powerpoint/2010/main" val="859617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ext and Image Rounde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429007-C033-E54F-B7C7-8AA98717BAF9}"/>
              </a:ext>
            </a:extLst>
          </p:cNvPr>
          <p:cNvSpPr/>
          <p:nvPr userDrawn="1"/>
        </p:nvSpPr>
        <p:spPr>
          <a:xfrm>
            <a:off x="8595360" y="0"/>
            <a:ext cx="359664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8" name="Oval 47">
            <a:extLst>
              <a:ext uri="{FF2B5EF4-FFF2-40B4-BE49-F238E27FC236}">
                <a16:creationId xmlns:a16="http://schemas.microsoft.com/office/drawing/2014/main" id="{BED7069B-6CC0-FD4A-BE1F-4D1C2559A984}"/>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29245" y="463296"/>
            <a:ext cx="3969371" cy="1116760"/>
          </a:xfrm>
        </p:spPr>
        <p:txBody>
          <a:bodyPr anchor="b"/>
          <a:lstStyle>
            <a:lvl1pPr>
              <a:defRPr sz="4267"/>
            </a:lvl1pPr>
          </a:lstStyle>
          <a:p>
            <a:r>
              <a:rPr lang="en-US"/>
              <a:t>Text and image</a:t>
            </a:r>
          </a:p>
        </p:txBody>
      </p:sp>
      <p:sp>
        <p:nvSpPr>
          <p:cNvPr id="4" name="Text Placeholder 3"/>
          <p:cNvSpPr>
            <a:spLocks noGrp="1"/>
          </p:cNvSpPr>
          <p:nvPr>
            <p:ph type="body" sz="half" idx="2" hasCustomPrompt="1"/>
          </p:nvPr>
        </p:nvSpPr>
        <p:spPr>
          <a:xfrm>
            <a:off x="829245" y="2682241"/>
            <a:ext cx="3909899" cy="1973843"/>
          </a:xfrm>
        </p:spPr>
        <p:txBody>
          <a:bodyPr>
            <a:normAutofit/>
          </a:bodyPr>
          <a:lstStyle>
            <a:lvl1pPr marL="0" indent="0">
              <a:spcBef>
                <a:spcPts val="0"/>
              </a:spcBef>
              <a:buNone/>
              <a:defRPr sz="2133"/>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Large Body dolor sit </a:t>
            </a:r>
            <a:r>
              <a:rPr lang="en-US" err="1"/>
              <a:t>amet</a:t>
            </a:r>
            <a:r>
              <a:rPr lang="en-US"/>
              <a:t>,</a:t>
            </a:r>
          </a:p>
          <a:p>
            <a:pPr lvl="0"/>
            <a:r>
              <a:rPr lang="en-US" err="1"/>
              <a:t>consectetuer</a:t>
            </a:r>
            <a:r>
              <a:rPr lang="en-US"/>
              <a:t> </a:t>
            </a:r>
            <a:r>
              <a:rPr lang="en-US" err="1"/>
              <a:t>adipiscing</a:t>
            </a:r>
            <a:r>
              <a:rPr lang="en-US"/>
              <a:t> </a:t>
            </a:r>
            <a:r>
              <a:rPr lang="en-US" err="1"/>
              <a:t>elit</a:t>
            </a:r>
            <a:r>
              <a:rPr lang="en-US"/>
              <a:t>, sed</a:t>
            </a:r>
          </a:p>
          <a:p>
            <a:pPr lvl="0"/>
            <a:r>
              <a:rPr lang="en-US"/>
              <a:t>diam </a:t>
            </a:r>
            <a:r>
              <a:rPr lang="en-US" err="1"/>
              <a:t>nonummy</a:t>
            </a:r>
            <a:r>
              <a:rPr lang="en-US"/>
              <a:t> </a:t>
            </a:r>
            <a:r>
              <a:rPr lang="en-US" err="1"/>
              <a:t>nibh</a:t>
            </a:r>
            <a:r>
              <a:rPr lang="en-US"/>
              <a:t> </a:t>
            </a:r>
            <a:r>
              <a:rPr lang="en-US" err="1"/>
              <a:t>euismod</a:t>
            </a:r>
            <a:endParaRPr lang="en-US"/>
          </a:p>
          <a:p>
            <a:pPr lvl="0"/>
            <a:r>
              <a:rPr lang="en-US" err="1"/>
              <a:t>tincidunt</a:t>
            </a:r>
            <a:r>
              <a:rPr lang="en-US"/>
              <a:t> </a:t>
            </a:r>
            <a:r>
              <a:rPr lang="en-US" err="1"/>
              <a:t>ut</a:t>
            </a:r>
            <a:r>
              <a:rPr lang="en-US"/>
              <a:t> </a:t>
            </a:r>
            <a:r>
              <a:rPr lang="en-US" err="1"/>
              <a:t>laoreet</a:t>
            </a:r>
            <a:r>
              <a:rPr lang="en-US"/>
              <a:t> dolore</a:t>
            </a:r>
          </a:p>
          <a:p>
            <a:pPr lvl="0"/>
            <a:r>
              <a:rPr lang="en-US"/>
              <a:t>magna </a:t>
            </a:r>
            <a:r>
              <a:rPr lang="en-US" err="1"/>
              <a:t>aliquam</a:t>
            </a:r>
            <a:r>
              <a:rPr lang="en-US"/>
              <a:t> </a:t>
            </a:r>
            <a:r>
              <a:rPr lang="en-US" err="1"/>
              <a:t>erat</a:t>
            </a:r>
            <a:r>
              <a:rPr lang="en-US"/>
              <a:t> </a:t>
            </a:r>
            <a:r>
              <a:rPr lang="en-US" err="1"/>
              <a:t>volutpat</a:t>
            </a:r>
            <a:r>
              <a:rPr lang="en-US"/>
              <a:t>.</a:t>
            </a:r>
          </a:p>
          <a:p>
            <a:pPr lvl="0"/>
            <a:r>
              <a:rPr lang="en-US"/>
              <a:t>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64759" y="179672"/>
            <a:ext cx="479613" cy="365125"/>
          </a:xfrm>
        </p:spPr>
        <p:txBody>
          <a:bodyPr/>
          <a:lstStyle>
            <a:lvl1pPr>
              <a:defRPr>
                <a:solidFill>
                  <a:schemeClr val="accent2"/>
                </a:solidFill>
              </a:defRPr>
            </a:lvl1pPr>
          </a:lstStyle>
          <a:p>
            <a:fld id="{D38D17FB-B997-D249-92E8-1375C1B258A0}" type="slidenum">
              <a:rPr lang="en-US" smtClean="0"/>
              <a:pPr/>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5" y="4740975"/>
            <a:ext cx="3969371" cy="1040780"/>
          </a:xfrm>
        </p:spPr>
        <p:txBody>
          <a:bodyPr>
            <a:normAutofit/>
          </a:bodyPr>
          <a:lstStyle>
            <a:lvl1pPr marL="0" indent="0">
              <a:spcBef>
                <a:spcPts val="0"/>
              </a:spcBef>
              <a:buNone/>
              <a:defRPr sz="1333">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47" name="Picture Placeholder 46">
            <a:extLst>
              <a:ext uri="{FF2B5EF4-FFF2-40B4-BE49-F238E27FC236}">
                <a16:creationId xmlns:a16="http://schemas.microsoft.com/office/drawing/2014/main" id="{6FBCD57F-BFCE-F44F-8534-C64D3F9BAE06}"/>
              </a:ext>
            </a:extLst>
          </p:cNvPr>
          <p:cNvSpPr>
            <a:spLocks noGrp="1"/>
          </p:cNvSpPr>
          <p:nvPr>
            <p:ph type="pic" sz="quarter" idx="14"/>
          </p:nvPr>
        </p:nvSpPr>
        <p:spPr>
          <a:xfrm>
            <a:off x="6096002" y="840829"/>
            <a:ext cx="6096001" cy="5234151"/>
          </a:xfrm>
          <a:custGeom>
            <a:avLst/>
            <a:gdLst>
              <a:gd name="connsiteX0" fmla="*/ 586848 w 4572001"/>
              <a:gd name="connsiteY0" fmla="*/ 0 h 3521074"/>
              <a:gd name="connsiteX1" fmla="*/ 4552711 w 4572001"/>
              <a:gd name="connsiteY1" fmla="*/ 0 h 3521074"/>
              <a:gd name="connsiteX2" fmla="*/ 4572001 w 4572001"/>
              <a:gd name="connsiteY2" fmla="*/ 1945 h 3521074"/>
              <a:gd name="connsiteX3" fmla="*/ 4572001 w 4572001"/>
              <a:gd name="connsiteY3" fmla="*/ 3519129 h 3521074"/>
              <a:gd name="connsiteX4" fmla="*/ 4552701 w 4572001"/>
              <a:gd name="connsiteY4" fmla="*/ 3521074 h 3521074"/>
              <a:gd name="connsiteX5" fmla="*/ 586858 w 4572001"/>
              <a:gd name="connsiteY5" fmla="*/ 3521074 h 3521074"/>
              <a:gd name="connsiteX6" fmla="*/ 0 w 4572001"/>
              <a:gd name="connsiteY6" fmla="*/ 2934216 h 3521074"/>
              <a:gd name="connsiteX7" fmla="*/ 0 w 4572001"/>
              <a:gd name="connsiteY7" fmla="*/ 586857 h 3521074"/>
              <a:gd name="connsiteX8" fmla="*/ 468586 w 4572001"/>
              <a:gd name="connsiteY8" fmla="*/ 11922 h 35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1" h="3521074">
                <a:moveTo>
                  <a:pt x="586848" y="0"/>
                </a:moveTo>
                <a:lnTo>
                  <a:pt x="4552711" y="0"/>
                </a:lnTo>
                <a:lnTo>
                  <a:pt x="4572001" y="1945"/>
                </a:lnTo>
                <a:lnTo>
                  <a:pt x="4572001" y="3519129"/>
                </a:lnTo>
                <a:lnTo>
                  <a:pt x="4552701" y="3521074"/>
                </a:lnTo>
                <a:lnTo>
                  <a:pt x="586858" y="3521074"/>
                </a:lnTo>
                <a:cubicBezTo>
                  <a:pt x="262745" y="3521074"/>
                  <a:pt x="0" y="3258329"/>
                  <a:pt x="0" y="2934216"/>
                </a:cubicBezTo>
                <a:lnTo>
                  <a:pt x="0" y="586857"/>
                </a:lnTo>
                <a:cubicBezTo>
                  <a:pt x="0" y="303258"/>
                  <a:pt x="201165" y="66644"/>
                  <a:pt x="468586" y="11922"/>
                </a:cubicBezTo>
                <a:close/>
              </a:path>
            </a:pathLst>
          </a:custGeom>
        </p:spPr>
        <p:txBody>
          <a:bodyPr wrap="square">
            <a:noAutofit/>
          </a:bodyPr>
          <a:lstStyle/>
          <a:p>
            <a:endParaRPr lang="en-US"/>
          </a:p>
        </p:txBody>
      </p:sp>
      <p:pic>
        <p:nvPicPr>
          <p:cNvPr id="11" name="Graphic 10">
            <a:extLst>
              <a:ext uri="{FF2B5EF4-FFF2-40B4-BE49-F238E27FC236}">
                <a16:creationId xmlns:a16="http://schemas.microsoft.com/office/drawing/2014/main" id="{4E50839E-81B6-FB47-80D7-188B1A71AC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294423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44397B9-6414-884B-AE22-E3754F1332D5}"/>
              </a:ext>
            </a:extLst>
          </p:cNvPr>
          <p:cNvSpPr>
            <a:spLocks noGrp="1"/>
          </p:cNvSpPr>
          <p:nvPr>
            <p:ph type="pic" sz="quarter" idx="13"/>
          </p:nvPr>
        </p:nvSpPr>
        <p:spPr>
          <a:xfrm>
            <a:off x="0" y="0"/>
            <a:ext cx="12192000" cy="6858000"/>
          </a:xfrm>
        </p:spPr>
        <p:txBody>
          <a:bodyPr/>
          <a:lstStyle/>
          <a:p>
            <a:endParaRPr lang="en-US"/>
          </a:p>
        </p:txBody>
      </p:sp>
      <p:sp>
        <p:nvSpPr>
          <p:cNvPr id="3" name="Date Placeholder 2">
            <a:extLst>
              <a:ext uri="{FF2B5EF4-FFF2-40B4-BE49-F238E27FC236}">
                <a16:creationId xmlns:a16="http://schemas.microsoft.com/office/drawing/2014/main" id="{475E9F5D-48B8-3B47-8A8D-C3FC12AFBF96}"/>
              </a:ext>
            </a:extLst>
          </p:cNvPr>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a:extLst>
              <a:ext uri="{FF2B5EF4-FFF2-40B4-BE49-F238E27FC236}">
                <a16:creationId xmlns:a16="http://schemas.microsoft.com/office/drawing/2014/main" id="{7B645CF5-45CD-5D43-B61A-E5200166E74B}"/>
              </a:ext>
            </a:extLst>
          </p:cNvPr>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Tree>
    <p:extLst>
      <p:ext uri="{BB962C8B-B14F-4D97-AF65-F5344CB8AC3E}">
        <p14:creationId xmlns:p14="http://schemas.microsoft.com/office/powerpoint/2010/main" val="3407377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ext and Image Rounded Pi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429007-C033-E54F-B7C7-8AA98717BAF9}"/>
              </a:ext>
            </a:extLst>
          </p:cNvPr>
          <p:cNvSpPr/>
          <p:nvPr userDrawn="1"/>
        </p:nvSpPr>
        <p:spPr>
          <a:xfrm>
            <a:off x="8595360" y="0"/>
            <a:ext cx="359664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3"/>
              </a:solidFill>
            </a:endParaRPr>
          </a:p>
        </p:txBody>
      </p:sp>
      <p:sp>
        <p:nvSpPr>
          <p:cNvPr id="48" name="Oval 47">
            <a:extLst>
              <a:ext uri="{FF2B5EF4-FFF2-40B4-BE49-F238E27FC236}">
                <a16:creationId xmlns:a16="http://schemas.microsoft.com/office/drawing/2014/main" id="{BED7069B-6CC0-FD4A-BE1F-4D1C2559A984}"/>
              </a:ext>
            </a:extLst>
          </p:cNvPr>
          <p:cNvSpPr/>
          <p:nvPr userDrawn="1"/>
        </p:nvSpPr>
        <p:spPr>
          <a:xfrm>
            <a:off x="11539319" y="178859"/>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29247" y="463296"/>
            <a:ext cx="3927332" cy="1116760"/>
          </a:xfrm>
        </p:spPr>
        <p:txBody>
          <a:bodyPr anchor="b"/>
          <a:lstStyle>
            <a:lvl1pPr>
              <a:defRPr sz="4267">
                <a:solidFill>
                  <a:srgbClr val="EE4173"/>
                </a:solidFill>
              </a:defRPr>
            </a:lvl1pPr>
          </a:lstStyle>
          <a:p>
            <a:r>
              <a:rPr lang="en-US"/>
              <a:t>Text and image</a:t>
            </a:r>
          </a:p>
        </p:txBody>
      </p:sp>
      <p:sp>
        <p:nvSpPr>
          <p:cNvPr id="4" name="Text Placeholder 3"/>
          <p:cNvSpPr>
            <a:spLocks noGrp="1"/>
          </p:cNvSpPr>
          <p:nvPr>
            <p:ph type="body" sz="half" idx="2" hasCustomPrompt="1"/>
          </p:nvPr>
        </p:nvSpPr>
        <p:spPr>
          <a:xfrm>
            <a:off x="829247" y="2682241"/>
            <a:ext cx="3867860" cy="1973843"/>
          </a:xfrm>
        </p:spPr>
        <p:txBody>
          <a:bodyPr>
            <a:normAutofit/>
          </a:bodyPr>
          <a:lstStyle>
            <a:lvl1pPr marL="0" indent="0">
              <a:spcBef>
                <a:spcPts val="0"/>
              </a:spcBef>
              <a:buNone/>
              <a:defRPr sz="2133"/>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Large Body dolor sit </a:t>
            </a:r>
            <a:r>
              <a:rPr lang="en-US" err="1"/>
              <a:t>amet</a:t>
            </a:r>
            <a:r>
              <a:rPr lang="en-US"/>
              <a:t>,</a:t>
            </a:r>
          </a:p>
          <a:p>
            <a:pPr lvl="0"/>
            <a:r>
              <a:rPr lang="en-US" err="1"/>
              <a:t>consectetuer</a:t>
            </a:r>
            <a:r>
              <a:rPr lang="en-US"/>
              <a:t> </a:t>
            </a:r>
            <a:r>
              <a:rPr lang="en-US" err="1"/>
              <a:t>adipiscing</a:t>
            </a:r>
            <a:r>
              <a:rPr lang="en-US"/>
              <a:t> </a:t>
            </a:r>
            <a:r>
              <a:rPr lang="en-US" err="1"/>
              <a:t>elit</a:t>
            </a:r>
            <a:r>
              <a:rPr lang="en-US"/>
              <a:t>, sed</a:t>
            </a:r>
          </a:p>
          <a:p>
            <a:pPr lvl="0"/>
            <a:r>
              <a:rPr lang="en-US"/>
              <a:t>diam </a:t>
            </a:r>
            <a:r>
              <a:rPr lang="en-US" err="1"/>
              <a:t>nonummy</a:t>
            </a:r>
            <a:r>
              <a:rPr lang="en-US"/>
              <a:t> </a:t>
            </a:r>
            <a:r>
              <a:rPr lang="en-US" err="1"/>
              <a:t>nibh</a:t>
            </a:r>
            <a:r>
              <a:rPr lang="en-US"/>
              <a:t> </a:t>
            </a:r>
            <a:r>
              <a:rPr lang="en-US" err="1"/>
              <a:t>euismod</a:t>
            </a:r>
            <a:endParaRPr lang="en-US"/>
          </a:p>
          <a:p>
            <a:pPr lvl="0"/>
            <a:r>
              <a:rPr lang="en-US" err="1"/>
              <a:t>tincidunt</a:t>
            </a:r>
            <a:r>
              <a:rPr lang="en-US"/>
              <a:t> </a:t>
            </a:r>
            <a:r>
              <a:rPr lang="en-US" err="1"/>
              <a:t>ut</a:t>
            </a:r>
            <a:r>
              <a:rPr lang="en-US"/>
              <a:t> </a:t>
            </a:r>
            <a:r>
              <a:rPr lang="en-US" err="1"/>
              <a:t>laoreet</a:t>
            </a:r>
            <a:r>
              <a:rPr lang="en-US"/>
              <a:t> dolore</a:t>
            </a:r>
          </a:p>
          <a:p>
            <a:pPr lvl="0"/>
            <a:r>
              <a:rPr lang="en-US"/>
              <a:t>magna </a:t>
            </a:r>
            <a:r>
              <a:rPr lang="en-US" err="1"/>
              <a:t>aliquam</a:t>
            </a:r>
            <a:r>
              <a:rPr lang="en-US"/>
              <a:t> </a:t>
            </a:r>
            <a:r>
              <a:rPr lang="en-US" err="1"/>
              <a:t>erat</a:t>
            </a:r>
            <a:r>
              <a:rPr lang="en-US"/>
              <a:t> </a:t>
            </a:r>
            <a:r>
              <a:rPr lang="en-US" err="1"/>
              <a:t>volutpat</a:t>
            </a:r>
            <a:r>
              <a:rPr lang="en-US"/>
              <a:t>.</a:t>
            </a:r>
          </a:p>
          <a:p>
            <a:pPr lvl="0"/>
            <a:r>
              <a:rPr lang="en-US"/>
              <a:t>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lvl1pPr>
              <a:defRPr>
                <a:solidFill>
                  <a:schemeClr val="accent3"/>
                </a:solidFill>
              </a:defRPr>
            </a:lvl1pPr>
          </a:lstStyle>
          <a:p>
            <a:r>
              <a:rPr lang="en-US"/>
              <a:t>00/00/19</a:t>
            </a:r>
          </a:p>
        </p:txBody>
      </p:sp>
      <p:sp>
        <p:nvSpPr>
          <p:cNvPr id="6" name="Footer Placeholder 5"/>
          <p:cNvSpPr>
            <a:spLocks noGrp="1"/>
          </p:cNvSpPr>
          <p:nvPr>
            <p:ph type="ftr" sz="quarter" idx="11"/>
          </p:nvPr>
        </p:nvSpPr>
        <p:spPr/>
        <p:txBody>
          <a:bodyPr/>
          <a:lstStyle>
            <a:lvl1pPr>
              <a:defRPr>
                <a:solidFill>
                  <a:schemeClr val="accent3"/>
                </a:solidFill>
              </a:defRPr>
            </a:lvl1pPr>
          </a:lstStyle>
          <a:p>
            <a:r>
              <a:rPr lang="en-US"/>
              <a:t>The Benevolent Society    </a:t>
            </a:r>
            <a:r>
              <a:rPr lang="en-US" b="1"/>
              <a:t>Presentation Title</a:t>
            </a:r>
          </a:p>
        </p:txBody>
      </p:sp>
      <p:sp>
        <p:nvSpPr>
          <p:cNvPr id="7" name="Slide Number Placeholder 6"/>
          <p:cNvSpPr>
            <a:spLocks noGrp="1"/>
          </p:cNvSpPr>
          <p:nvPr>
            <p:ph type="sldNum" sz="quarter" idx="12"/>
          </p:nvPr>
        </p:nvSpPr>
        <p:spPr/>
        <p:txBody>
          <a:bodyPr/>
          <a:lstStyle>
            <a:lvl1pPr>
              <a:defRPr>
                <a:solidFill>
                  <a:schemeClr val="accent3"/>
                </a:solidFill>
              </a:defRPr>
            </a:lvl1pPr>
          </a:lstStyle>
          <a:p>
            <a:fld id="{D38D17FB-B997-D249-92E8-1375C1B258A0}" type="slidenum">
              <a:rPr lang="en-US" smtClean="0"/>
              <a:pPr/>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7" y="4820271"/>
            <a:ext cx="3927332" cy="1040780"/>
          </a:xfrm>
        </p:spPr>
        <p:txBody>
          <a:bodyPr>
            <a:normAutofit/>
          </a:bodyPr>
          <a:lstStyle>
            <a:lvl1pPr marL="0" indent="0">
              <a:spcBef>
                <a:spcPts val="0"/>
              </a:spcBef>
              <a:buNone/>
              <a:defRPr sz="1333">
                <a:solidFill>
                  <a:schemeClr val="accent3"/>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47" name="Picture Placeholder 46">
            <a:extLst>
              <a:ext uri="{FF2B5EF4-FFF2-40B4-BE49-F238E27FC236}">
                <a16:creationId xmlns:a16="http://schemas.microsoft.com/office/drawing/2014/main" id="{6FBCD57F-BFCE-F44F-8534-C64D3F9BAE06}"/>
              </a:ext>
            </a:extLst>
          </p:cNvPr>
          <p:cNvSpPr>
            <a:spLocks noGrp="1"/>
          </p:cNvSpPr>
          <p:nvPr>
            <p:ph type="pic" sz="quarter" idx="14"/>
          </p:nvPr>
        </p:nvSpPr>
        <p:spPr>
          <a:xfrm>
            <a:off x="6096002" y="840829"/>
            <a:ext cx="6096001" cy="5234151"/>
          </a:xfrm>
          <a:custGeom>
            <a:avLst/>
            <a:gdLst>
              <a:gd name="connsiteX0" fmla="*/ 586848 w 4572001"/>
              <a:gd name="connsiteY0" fmla="*/ 0 h 3521074"/>
              <a:gd name="connsiteX1" fmla="*/ 4552711 w 4572001"/>
              <a:gd name="connsiteY1" fmla="*/ 0 h 3521074"/>
              <a:gd name="connsiteX2" fmla="*/ 4572001 w 4572001"/>
              <a:gd name="connsiteY2" fmla="*/ 1945 h 3521074"/>
              <a:gd name="connsiteX3" fmla="*/ 4572001 w 4572001"/>
              <a:gd name="connsiteY3" fmla="*/ 3519129 h 3521074"/>
              <a:gd name="connsiteX4" fmla="*/ 4552701 w 4572001"/>
              <a:gd name="connsiteY4" fmla="*/ 3521074 h 3521074"/>
              <a:gd name="connsiteX5" fmla="*/ 586858 w 4572001"/>
              <a:gd name="connsiteY5" fmla="*/ 3521074 h 3521074"/>
              <a:gd name="connsiteX6" fmla="*/ 0 w 4572001"/>
              <a:gd name="connsiteY6" fmla="*/ 2934216 h 3521074"/>
              <a:gd name="connsiteX7" fmla="*/ 0 w 4572001"/>
              <a:gd name="connsiteY7" fmla="*/ 586857 h 3521074"/>
              <a:gd name="connsiteX8" fmla="*/ 468586 w 4572001"/>
              <a:gd name="connsiteY8" fmla="*/ 11922 h 35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1" h="3521074">
                <a:moveTo>
                  <a:pt x="586848" y="0"/>
                </a:moveTo>
                <a:lnTo>
                  <a:pt x="4552711" y="0"/>
                </a:lnTo>
                <a:lnTo>
                  <a:pt x="4572001" y="1945"/>
                </a:lnTo>
                <a:lnTo>
                  <a:pt x="4572001" y="3519129"/>
                </a:lnTo>
                <a:lnTo>
                  <a:pt x="4552701" y="3521074"/>
                </a:lnTo>
                <a:lnTo>
                  <a:pt x="586858" y="3521074"/>
                </a:lnTo>
                <a:cubicBezTo>
                  <a:pt x="262745" y="3521074"/>
                  <a:pt x="0" y="3258329"/>
                  <a:pt x="0" y="2934216"/>
                </a:cubicBezTo>
                <a:lnTo>
                  <a:pt x="0" y="586857"/>
                </a:lnTo>
                <a:cubicBezTo>
                  <a:pt x="0" y="303258"/>
                  <a:pt x="201165" y="66644"/>
                  <a:pt x="468586" y="11922"/>
                </a:cubicBezTo>
                <a:close/>
              </a:path>
            </a:pathLst>
          </a:custGeom>
        </p:spPr>
        <p:txBody>
          <a:bodyPr wrap="square">
            <a:noAutofit/>
          </a:bodyPr>
          <a:lstStyle/>
          <a:p>
            <a:endParaRPr lang="en-US"/>
          </a:p>
        </p:txBody>
      </p:sp>
      <p:pic>
        <p:nvPicPr>
          <p:cNvPr id="11" name="Graphic 10">
            <a:extLst>
              <a:ext uri="{FF2B5EF4-FFF2-40B4-BE49-F238E27FC236}">
                <a16:creationId xmlns:a16="http://schemas.microsoft.com/office/drawing/2014/main" id="{F73F480B-B450-FD4D-969D-DF8DE7E208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3839391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1_Text and Image ">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2" y="0"/>
            <a:ext cx="6095999" cy="6858000"/>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2" name="Title 1"/>
          <p:cNvSpPr>
            <a:spLocks noGrp="1"/>
          </p:cNvSpPr>
          <p:nvPr>
            <p:ph type="title" hasCustomPrompt="1"/>
          </p:nvPr>
        </p:nvSpPr>
        <p:spPr>
          <a:xfrm>
            <a:off x="829247" y="675831"/>
            <a:ext cx="4032431" cy="1116760"/>
          </a:xfrm>
        </p:spPr>
        <p:txBody>
          <a:bodyPr anchor="b"/>
          <a:lstStyle>
            <a:lvl1pPr>
              <a:defRPr sz="4267"/>
            </a:lvl1pPr>
          </a:lstStyle>
          <a:p>
            <a:r>
              <a:rPr lang="en-US"/>
              <a:t>Text and image</a:t>
            </a:r>
          </a:p>
        </p:txBody>
      </p:sp>
      <p:sp>
        <p:nvSpPr>
          <p:cNvPr id="4" name="Text Placeholder 3"/>
          <p:cNvSpPr>
            <a:spLocks noGrp="1"/>
          </p:cNvSpPr>
          <p:nvPr>
            <p:ph type="body" sz="half" idx="2" hasCustomPrompt="1"/>
          </p:nvPr>
        </p:nvSpPr>
        <p:spPr>
          <a:xfrm>
            <a:off x="829248" y="2679850"/>
            <a:ext cx="4784869" cy="2025079"/>
          </a:xfrm>
        </p:spPr>
        <p:txBody>
          <a:bodyPr>
            <a:normAutofit/>
          </a:bodyPr>
          <a:lstStyle>
            <a:lvl1pPr marL="0" indent="0">
              <a:spcBef>
                <a:spcPts val="0"/>
              </a:spcBef>
              <a:buNone/>
              <a:defRPr sz="2133"/>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p>
          <a:p>
            <a:pPr lvl="0"/>
            <a:r>
              <a:rPr lang="en-US" err="1"/>
              <a:t>wisi</a:t>
            </a:r>
            <a:r>
              <a:rPr lang="en-US"/>
              <a:t> </a:t>
            </a:r>
            <a:r>
              <a:rPr lang="en-US" err="1"/>
              <a:t>enim</a:t>
            </a:r>
            <a:r>
              <a:rPr lang="en-US"/>
              <a:t> ad </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51912" y="181847"/>
            <a:ext cx="479613" cy="365125"/>
          </a:xfrm>
        </p:spPr>
        <p:txBody>
          <a:bodyPr/>
          <a:lstStyle/>
          <a:p>
            <a:fld id="{D38D17FB-B997-D249-92E8-1375C1B258A0}" type="slidenum">
              <a:rPr lang="en-US" smtClean="0"/>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3318910" y="4998930"/>
            <a:ext cx="2131121" cy="765497"/>
          </a:xfrm>
        </p:spPr>
        <p:txBody>
          <a:bodyPr>
            <a:normAutofit/>
          </a:bodyPr>
          <a:lstStyle>
            <a:lvl1pPr marL="0" indent="0" algn="r">
              <a:spcBef>
                <a:spcPts val="0"/>
              </a:spcBef>
              <a:buNone/>
              <a:defRPr sz="1333">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a:t>
            </a:r>
          </a:p>
        </p:txBody>
      </p:sp>
      <p:pic>
        <p:nvPicPr>
          <p:cNvPr id="9" name="Graphic 8">
            <a:extLst>
              <a:ext uri="{FF2B5EF4-FFF2-40B4-BE49-F238E27FC236}">
                <a16:creationId xmlns:a16="http://schemas.microsoft.com/office/drawing/2014/main" id="{109B6888-081F-784B-9C91-9D3A424F51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80687" y="4998928"/>
            <a:ext cx="254000" cy="254000"/>
          </a:xfrm>
          <a:prstGeom prst="rect">
            <a:avLst/>
          </a:prstGeom>
        </p:spPr>
      </p:pic>
    </p:spTree>
    <p:extLst>
      <p:ext uri="{BB962C8B-B14F-4D97-AF65-F5344CB8AC3E}">
        <p14:creationId xmlns:p14="http://schemas.microsoft.com/office/powerpoint/2010/main" val="3965854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Text and Image Blue Left">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2" y="0"/>
            <a:ext cx="6095999" cy="6858000"/>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2" name="Title 1"/>
          <p:cNvSpPr>
            <a:spLocks noGrp="1"/>
          </p:cNvSpPr>
          <p:nvPr>
            <p:ph type="title" hasCustomPrompt="1"/>
          </p:nvPr>
        </p:nvSpPr>
        <p:spPr>
          <a:xfrm>
            <a:off x="829247" y="670560"/>
            <a:ext cx="3916820" cy="1116760"/>
          </a:xfrm>
        </p:spPr>
        <p:txBody>
          <a:bodyPr anchor="b"/>
          <a:lstStyle>
            <a:lvl1pPr>
              <a:defRPr sz="4267">
                <a:solidFill>
                  <a:schemeClr val="bg1"/>
                </a:solidFill>
              </a:defRPr>
            </a:lvl1pPr>
          </a:lstStyle>
          <a:p>
            <a:r>
              <a:rPr lang="en-US"/>
              <a:t>Text and image</a:t>
            </a:r>
          </a:p>
        </p:txBody>
      </p:sp>
      <p:sp>
        <p:nvSpPr>
          <p:cNvPr id="4" name="Text Placeholder 3"/>
          <p:cNvSpPr>
            <a:spLocks noGrp="1"/>
          </p:cNvSpPr>
          <p:nvPr>
            <p:ph type="body" sz="half" idx="2" hasCustomPrompt="1"/>
          </p:nvPr>
        </p:nvSpPr>
        <p:spPr>
          <a:xfrm>
            <a:off x="829249" y="2682240"/>
            <a:ext cx="4047553" cy="2133600"/>
          </a:xfrm>
        </p:spPr>
        <p:txBody>
          <a:bodyPr>
            <a:normAutofit/>
          </a:bodyPr>
          <a:lstStyle>
            <a:lvl1pPr marL="0" indent="0">
              <a:spcBef>
                <a:spcPts val="0"/>
              </a:spcBef>
              <a:buNone/>
              <a:defRPr sz="2133">
                <a:solidFill>
                  <a:schemeClr val="bg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00/00/19</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51912" y="198780"/>
            <a:ext cx="479613" cy="365125"/>
          </a:xfrm>
        </p:spPr>
        <p:txBody>
          <a:bodyPr/>
          <a:lstStyle/>
          <a:p>
            <a:fld id="{D38D17FB-B997-D249-92E8-1375C1B258A0}" type="slidenum">
              <a:rPr lang="en-US" smtClean="0"/>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9" y="4815841"/>
            <a:ext cx="4047553" cy="635867"/>
          </a:xfrm>
        </p:spPr>
        <p:txBody>
          <a:bodyPr>
            <a:normAutofit/>
          </a:bodyPr>
          <a:lstStyle>
            <a:lvl1pPr marL="0" indent="0" algn="l">
              <a:spcBef>
                <a:spcPts val="0"/>
              </a:spcBef>
              <a:buNone/>
              <a:defRPr sz="1333">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nib </a:t>
            </a:r>
            <a:r>
              <a:rPr lang="en-US" err="1"/>
              <a:t>euismod</a:t>
            </a:r>
            <a:r>
              <a:rPr lang="en-US"/>
              <a:t>.</a:t>
            </a:r>
          </a:p>
        </p:txBody>
      </p:sp>
    </p:spTree>
    <p:extLst>
      <p:ext uri="{BB962C8B-B14F-4D97-AF65-F5344CB8AC3E}">
        <p14:creationId xmlns:p14="http://schemas.microsoft.com/office/powerpoint/2010/main" val="3009431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Text and Image Green Right">
    <p:bg>
      <p:bgPr>
        <a:solidFill>
          <a:schemeClr val="accent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F5AB1B5-3E34-C848-A1DC-60856E94B5D2}"/>
              </a:ext>
            </a:extLst>
          </p:cNvPr>
          <p:cNvSpPr/>
          <p:nvPr userDrawn="1"/>
        </p:nvSpPr>
        <p:spPr>
          <a:xfrm>
            <a:off x="11556252" y="19579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Picture Placeholder 2"/>
          <p:cNvSpPr>
            <a:spLocks noGrp="1" noChangeAspect="1"/>
          </p:cNvSpPr>
          <p:nvPr>
            <p:ph type="pic" idx="1"/>
          </p:nvPr>
        </p:nvSpPr>
        <p:spPr>
          <a:xfrm>
            <a:off x="1" y="0"/>
            <a:ext cx="6096000" cy="6858000"/>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2" name="Title 1"/>
          <p:cNvSpPr>
            <a:spLocks noGrp="1"/>
          </p:cNvSpPr>
          <p:nvPr>
            <p:ph type="title" hasCustomPrompt="1"/>
          </p:nvPr>
        </p:nvSpPr>
        <p:spPr>
          <a:xfrm>
            <a:off x="6989929" y="483377"/>
            <a:ext cx="4033851" cy="1116760"/>
          </a:xfrm>
        </p:spPr>
        <p:txBody>
          <a:bodyPr anchor="b"/>
          <a:lstStyle>
            <a:lvl1pPr>
              <a:defRPr sz="4267">
                <a:solidFill>
                  <a:schemeClr val="bg1"/>
                </a:solidFill>
              </a:defRPr>
            </a:lvl1pPr>
          </a:lstStyle>
          <a:p>
            <a:r>
              <a:rPr lang="en-US"/>
              <a:t>Text and image</a:t>
            </a:r>
          </a:p>
        </p:txBody>
      </p:sp>
      <p:sp>
        <p:nvSpPr>
          <p:cNvPr id="4" name="Text Placeholder 3"/>
          <p:cNvSpPr>
            <a:spLocks noGrp="1"/>
          </p:cNvSpPr>
          <p:nvPr>
            <p:ph type="body" sz="half" idx="2" hasCustomPrompt="1"/>
          </p:nvPr>
        </p:nvSpPr>
        <p:spPr>
          <a:xfrm>
            <a:off x="7027335" y="2201335"/>
            <a:ext cx="3996445" cy="1998133"/>
          </a:xfrm>
        </p:spPr>
        <p:txBody>
          <a:bodyPr>
            <a:normAutofit/>
          </a:bodyPr>
          <a:lstStyle>
            <a:lvl1pPr marL="0" indent="0">
              <a:spcBef>
                <a:spcPts val="0"/>
              </a:spcBef>
              <a:buNone/>
              <a:defRPr sz="2133">
                <a:solidFill>
                  <a:schemeClr val="bg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00/00/19</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68847" y="164912"/>
            <a:ext cx="479613" cy="365125"/>
          </a:xfrm>
        </p:spPr>
        <p:txBody>
          <a:bodyPr/>
          <a:lstStyle/>
          <a:p>
            <a:fld id="{D38D17FB-B997-D249-92E8-1375C1B258A0}" type="slidenum">
              <a:rPr lang="en-US" smtClean="0"/>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7027333" y="4199467"/>
            <a:ext cx="4033851" cy="728132"/>
          </a:xfrm>
        </p:spPr>
        <p:txBody>
          <a:bodyPr>
            <a:normAutofit/>
          </a:bodyPr>
          <a:lstStyle>
            <a:lvl1pPr marL="0" indent="0" algn="l">
              <a:spcBef>
                <a:spcPts val="0"/>
              </a:spcBef>
              <a:buNone/>
              <a:defRPr sz="1333">
                <a:solidFill>
                  <a:schemeClr val="accent5"/>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nib </a:t>
            </a:r>
            <a:r>
              <a:rPr lang="en-US" err="1"/>
              <a:t>euismod</a:t>
            </a:r>
            <a:r>
              <a:rPr lang="en-US"/>
              <a:t>.</a:t>
            </a:r>
          </a:p>
        </p:txBody>
      </p:sp>
      <p:pic>
        <p:nvPicPr>
          <p:cNvPr id="10" name="Graphic 9">
            <a:extLst>
              <a:ext uri="{FF2B5EF4-FFF2-40B4-BE49-F238E27FC236}">
                <a16:creationId xmlns:a16="http://schemas.microsoft.com/office/drawing/2014/main" id="{ADE68CB5-F14C-CE4C-9E7F-A964F0D748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11429" y="4337980"/>
            <a:ext cx="152400" cy="254000"/>
          </a:xfrm>
          <a:prstGeom prst="rect">
            <a:avLst/>
          </a:prstGeom>
        </p:spPr>
      </p:pic>
      <p:pic>
        <p:nvPicPr>
          <p:cNvPr id="11" name="Graphic 10">
            <a:extLst>
              <a:ext uri="{FF2B5EF4-FFF2-40B4-BE49-F238E27FC236}">
                <a16:creationId xmlns:a16="http://schemas.microsoft.com/office/drawing/2014/main" id="{9FEE5DA6-2B4B-DB4A-814A-D8638BE217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566952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ING AND SUBTITLE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p>
            <a:r>
              <a:rPr lang="en-US"/>
              <a:t>Bullet Points</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10" name="Text Placeholder 2">
            <a:extLst>
              <a:ext uri="{FF2B5EF4-FFF2-40B4-BE49-F238E27FC236}">
                <a16:creationId xmlns:a16="http://schemas.microsoft.com/office/drawing/2014/main" id="{A95EBE0F-56B5-5B42-9197-10CC67E362AF}"/>
              </a:ext>
            </a:extLst>
          </p:cNvPr>
          <p:cNvSpPr>
            <a:spLocks noGrp="1"/>
          </p:cNvSpPr>
          <p:nvPr>
            <p:ph type="body" idx="13" hasCustomPrompt="1"/>
          </p:nvPr>
        </p:nvSpPr>
        <p:spPr>
          <a:xfrm>
            <a:off x="838199" y="1690688"/>
            <a:ext cx="10201836" cy="442912"/>
          </a:xfrm>
        </p:spPr>
        <p:txBody>
          <a:bodyPr>
            <a:normAutofit/>
          </a:bodyPr>
          <a:lstStyle>
            <a:lvl1pPr marL="0" indent="0">
              <a:buNone/>
              <a:defRPr sz="2133" b="1">
                <a:solidFill>
                  <a:schemeClr val="accent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Title here</a:t>
            </a:r>
          </a:p>
        </p:txBody>
      </p:sp>
      <p:pic>
        <p:nvPicPr>
          <p:cNvPr id="7" name="Graphic 6">
            <a:extLst>
              <a:ext uri="{FF2B5EF4-FFF2-40B4-BE49-F238E27FC236}">
                <a16:creationId xmlns:a16="http://schemas.microsoft.com/office/drawing/2014/main" id="{8EFC02CE-136E-6C4D-9568-E03FE48CC3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762880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EADING AND SUBTITLE PINK">
    <p:bg>
      <p:bgPr>
        <a:solidFill>
          <a:srgbClr val="EE4173"/>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5CB8D2D-177A-1D4E-A3B0-49D9E14A8169}"/>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29245" y="365125"/>
            <a:ext cx="10524555" cy="1325563"/>
          </a:xfrm>
        </p:spPr>
        <p:txBody>
          <a:bodyPr/>
          <a:lstStyle>
            <a:lvl1pPr>
              <a:defRPr>
                <a:solidFill>
                  <a:schemeClr val="bg1"/>
                </a:solidFill>
              </a:defRPr>
            </a:lvl1pPr>
          </a:lstStyle>
          <a:p>
            <a:r>
              <a:rPr lang="en-US"/>
              <a:t>Bullet Points</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63824" y="178476"/>
            <a:ext cx="491565" cy="365125"/>
          </a:xfrm>
        </p:spPr>
        <p:txBody>
          <a:bodyPr/>
          <a:lstStyle>
            <a:lvl1pPr algn="ctr">
              <a:defRPr>
                <a:solidFill>
                  <a:srgbClr val="EE4173"/>
                </a:solidFill>
              </a:defRPr>
            </a:lvl1pPr>
          </a:lstStyle>
          <a:p>
            <a:fld id="{D38D17FB-B997-D249-92E8-1375C1B258A0}" type="slidenum">
              <a:rPr lang="en-US" smtClean="0"/>
              <a:pPr/>
              <a:t>‹#›</a:t>
            </a:fld>
            <a:endParaRPr lang="en-US"/>
          </a:p>
        </p:txBody>
      </p:sp>
      <p:sp>
        <p:nvSpPr>
          <p:cNvPr id="7" name="Text Placeholder 2">
            <a:extLst>
              <a:ext uri="{FF2B5EF4-FFF2-40B4-BE49-F238E27FC236}">
                <a16:creationId xmlns:a16="http://schemas.microsoft.com/office/drawing/2014/main" id="{81406406-4E9A-EA44-88DC-D4443ACE9622}"/>
              </a:ext>
            </a:extLst>
          </p:cNvPr>
          <p:cNvSpPr>
            <a:spLocks noGrp="1"/>
          </p:cNvSpPr>
          <p:nvPr>
            <p:ph type="body" idx="13" hasCustomPrompt="1"/>
          </p:nvPr>
        </p:nvSpPr>
        <p:spPr>
          <a:xfrm>
            <a:off x="829247" y="1690688"/>
            <a:ext cx="10210789" cy="442912"/>
          </a:xfrm>
        </p:spPr>
        <p:txBody>
          <a:bodyPr>
            <a:normAutofit/>
          </a:bodyPr>
          <a:lstStyle>
            <a:lvl1pPr marL="0" indent="0">
              <a:buNone/>
              <a:defRPr sz="2133" b="1">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Title here</a:t>
            </a:r>
          </a:p>
        </p:txBody>
      </p:sp>
      <p:pic>
        <p:nvPicPr>
          <p:cNvPr id="9" name="Graphic 8">
            <a:extLst>
              <a:ext uri="{FF2B5EF4-FFF2-40B4-BE49-F238E27FC236}">
                <a16:creationId xmlns:a16="http://schemas.microsoft.com/office/drawing/2014/main" id="{7A4D1946-A692-4144-8B56-9F92F31921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1166535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Quot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008216" cy="1325563"/>
          </a:xfrm>
        </p:spPr>
        <p:txBody>
          <a:bodyPr/>
          <a:lstStyle/>
          <a:p>
            <a:r>
              <a:rPr lang="en-US"/>
              <a:t>Text/quote</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6" y="2296211"/>
            <a:ext cx="5266753" cy="3544357"/>
          </a:xfrm>
        </p:spPr>
        <p:txBody>
          <a:bodyPr>
            <a:normAutofit/>
          </a:bodyPr>
          <a:lstStyle>
            <a:lvl1pPr marL="0" indent="0">
              <a:spcBef>
                <a:spcPts val="0"/>
              </a:spcBef>
              <a:buNone/>
              <a:defRPr sz="2133" b="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a:t>
            </a:r>
          </a:p>
          <a:p>
            <a:pPr lvl="0"/>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endParaRPr lang="en-US"/>
          </a:p>
          <a:p>
            <a:pPr lvl="0"/>
            <a:r>
              <a:rPr lang="en-US"/>
              <a:t>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a:t>
            </a:r>
          </a:p>
          <a:p>
            <a:pPr lvl="0"/>
            <a:r>
              <a:rPr lang="en-US"/>
              <a:t>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a:t>
            </a:r>
          </a:p>
          <a:p>
            <a:pPr lvl="0"/>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5" y="2296212"/>
            <a:ext cx="4487333" cy="2224989"/>
          </a:xfrm>
        </p:spPr>
        <p:txBody>
          <a:bodyPr>
            <a:noAutofit/>
          </a:bodyPr>
          <a:lstStyle>
            <a:lvl1pPr marL="0" indent="0">
              <a:spcBef>
                <a:spcPts val="0"/>
              </a:spcBef>
              <a:buNone/>
              <a:defRPr sz="3067" b="1">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5" y="4521200"/>
            <a:ext cx="4487333" cy="321733"/>
          </a:xfrm>
        </p:spPr>
        <p:txBody>
          <a:bodyPr>
            <a:noAutofit/>
          </a:bodyPr>
          <a:lstStyle>
            <a:lvl1pPr marL="0" indent="0">
              <a:spcBef>
                <a:spcPts val="0"/>
              </a:spcBef>
              <a:buNone/>
              <a:defRPr sz="1333" b="1">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pic>
        <p:nvPicPr>
          <p:cNvPr id="12" name="Graphic 11">
            <a:extLst>
              <a:ext uri="{FF2B5EF4-FFF2-40B4-BE49-F238E27FC236}">
                <a16:creationId xmlns:a16="http://schemas.microsoft.com/office/drawing/2014/main" id="{D09B7A09-48E5-BD40-A04F-D7C5FEC16E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1135278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Quote Image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8E5A70-8876-0649-BC07-AEAED9846B1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38202" y="365125"/>
            <a:ext cx="5249087" cy="1325563"/>
          </a:xfrm>
        </p:spPr>
        <p:txBody>
          <a:bodyPr/>
          <a:lstStyle>
            <a:lvl1pPr>
              <a:defRPr>
                <a:solidFill>
                  <a:schemeClr val="bg1"/>
                </a:solidFill>
              </a:defRPr>
            </a:lvl1pPr>
          </a:lstStyle>
          <a:p>
            <a:r>
              <a:rPr lang="en-US"/>
              <a:t>Text/quote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5" y="2296211"/>
            <a:ext cx="4938452" cy="3544357"/>
          </a:xfrm>
        </p:spPr>
        <p:txBody>
          <a:bodyPr>
            <a:normAutofit/>
          </a:bodyPr>
          <a:lstStyle>
            <a:lvl1pPr marL="0" indent="0">
              <a:spcBef>
                <a:spcPts val="0"/>
              </a:spcBef>
              <a:buNone/>
              <a:defRPr sz="2133" b="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5" y="2296212"/>
            <a:ext cx="4487333" cy="2224989"/>
          </a:xfrm>
        </p:spPr>
        <p:txBody>
          <a:bodyPr>
            <a:noAutofit/>
          </a:bodyPr>
          <a:lstStyle>
            <a:lvl1pPr marL="0" indent="0">
              <a:spcBef>
                <a:spcPts val="0"/>
              </a:spcBef>
              <a:buNone/>
              <a:defRPr sz="3067" b="1">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5" y="4521200"/>
            <a:ext cx="4487333" cy="321733"/>
          </a:xfrm>
        </p:spPr>
        <p:txBody>
          <a:bodyPr>
            <a:noAutofit/>
          </a:bodyPr>
          <a:lstStyle>
            <a:lvl1pPr marL="0" indent="0">
              <a:spcBef>
                <a:spcPts val="0"/>
              </a:spcBef>
              <a:buNone/>
              <a:defRPr sz="1333" b="1">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pic>
        <p:nvPicPr>
          <p:cNvPr id="12" name="Graphic 11">
            <a:extLst>
              <a:ext uri="{FF2B5EF4-FFF2-40B4-BE49-F238E27FC236}">
                <a16:creationId xmlns:a16="http://schemas.microsoft.com/office/drawing/2014/main" id="{4337204C-F3B1-3B45-A398-FCDAA9A73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2731486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xt Quote Image Blu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8E5A70-8876-0649-BC07-AEAED9846B10}"/>
              </a:ext>
            </a:extLst>
          </p:cNvPr>
          <p:cNvSpPr/>
          <p:nvPr userDrawn="1"/>
        </p:nvSpPr>
        <p:spPr>
          <a:xfrm>
            <a:off x="6104716" y="-20296"/>
            <a:ext cx="6096000" cy="68782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Oval 11">
            <a:extLst>
              <a:ext uri="{FF2B5EF4-FFF2-40B4-BE49-F238E27FC236}">
                <a16:creationId xmlns:a16="http://schemas.microsoft.com/office/drawing/2014/main" id="{5FD6353B-6DC9-4747-9883-031838BB0809}"/>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38202" y="365125"/>
            <a:ext cx="5249087" cy="1325563"/>
          </a:xfrm>
        </p:spPr>
        <p:txBody>
          <a:bodyPr/>
          <a:lstStyle>
            <a:lvl1pPr>
              <a:defRPr>
                <a:solidFill>
                  <a:schemeClr val="tx2"/>
                </a:solidFill>
              </a:defRPr>
            </a:lvl1pPr>
          </a:lstStyle>
          <a:p>
            <a:r>
              <a:rPr lang="en-US"/>
              <a:t>Text/quote</a:t>
            </a:r>
          </a:p>
        </p:txBody>
      </p:sp>
      <p:sp>
        <p:nvSpPr>
          <p:cNvPr id="3" name="Date Placeholder 2"/>
          <p:cNvSpPr>
            <a:spLocks noGrp="1"/>
          </p:cNvSpPr>
          <p:nvPr>
            <p:ph type="dt" sz="half" idx="10"/>
          </p:nvPr>
        </p:nvSpPr>
        <p:spPr/>
        <p:txBody>
          <a:bodyPr/>
          <a:lstStyle>
            <a:lvl1pPr>
              <a:defRPr>
                <a:solidFill>
                  <a:schemeClr val="accent2"/>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accent2"/>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solidFill>
                  <a:schemeClr val="tx2"/>
                </a:solidFill>
              </a:defRPr>
            </a:lvl1pPr>
          </a:lstStyle>
          <a:p>
            <a:fld id="{D38D17FB-B997-D249-92E8-1375C1B258A0}" type="slidenum">
              <a:rPr lang="en-US" smtClean="0"/>
              <a:pPr/>
              <a:t>‹#›</a:t>
            </a:fld>
            <a:endParaRPr lang="en-US"/>
          </a:p>
        </p:txBody>
      </p:sp>
      <p:sp>
        <p:nvSpPr>
          <p:cNvPr id="8" name="Text Placeholder 2">
            <a:extLst>
              <a:ext uri="{FF2B5EF4-FFF2-40B4-BE49-F238E27FC236}">
                <a16:creationId xmlns:a16="http://schemas.microsoft.com/office/drawing/2014/main" id="{EF2B9178-0431-0F47-86EB-62CDE542D511}"/>
              </a:ext>
            </a:extLst>
          </p:cNvPr>
          <p:cNvSpPr>
            <a:spLocks noGrp="1"/>
          </p:cNvSpPr>
          <p:nvPr>
            <p:ph type="body" idx="14" hasCustomPrompt="1"/>
          </p:nvPr>
        </p:nvSpPr>
        <p:spPr>
          <a:xfrm>
            <a:off x="820537" y="2296211"/>
            <a:ext cx="4740207" cy="3544357"/>
          </a:xfrm>
        </p:spPr>
        <p:txBody>
          <a:bodyPr>
            <a:normAutofit/>
          </a:bodyPr>
          <a:lstStyle>
            <a:lvl1pPr marL="0" indent="0">
              <a:spcBef>
                <a:spcPts val="0"/>
              </a:spcBef>
              <a:buNone/>
              <a:defRPr sz="2133" b="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Large Body dolor sit </a:t>
            </a:r>
            <a:r>
              <a:rPr lang="en-US" err="1"/>
              <a:t>amet</a:t>
            </a:r>
            <a:r>
              <a:rPr lang="en-US"/>
              <a:t>, </a:t>
            </a:r>
            <a:r>
              <a:rPr lang="en-US" err="1"/>
              <a:t>consectetuer</a:t>
            </a:r>
            <a:endParaRPr lang="en-US"/>
          </a:p>
          <a:p>
            <a:pPr lvl="0"/>
            <a:r>
              <a:rPr lang="en-US" err="1"/>
              <a:t>adipiscing</a:t>
            </a:r>
            <a:r>
              <a:rPr lang="en-US"/>
              <a:t> </a:t>
            </a:r>
            <a:r>
              <a:rPr lang="en-US" err="1"/>
              <a:t>elit</a:t>
            </a:r>
            <a:r>
              <a:rPr lang="en-US"/>
              <a:t>, sed diam </a:t>
            </a:r>
            <a:r>
              <a:rPr lang="en-US" err="1"/>
              <a:t>nonummy</a:t>
            </a:r>
            <a:r>
              <a:rPr lang="en-US"/>
              <a:t> </a:t>
            </a:r>
            <a:r>
              <a:rPr lang="en-US" err="1"/>
              <a:t>nibh</a:t>
            </a:r>
            <a:endParaRPr lang="en-US"/>
          </a:p>
          <a:p>
            <a:pPr lvl="0"/>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a:t>
            </a:r>
          </a:p>
          <a:p>
            <a:pPr lvl="0"/>
            <a:endParaRPr lang="en-US"/>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a:t>
            </a:r>
            <a:r>
              <a:rPr lang="en-US" err="1"/>
              <a:t>eros</a:t>
            </a:r>
            <a:r>
              <a:rPr lang="en-US"/>
              <a:t> et </a:t>
            </a:r>
            <a:r>
              <a:rPr lang="en-US" err="1"/>
              <a:t>accumsan</a:t>
            </a:r>
            <a:r>
              <a:rPr lang="en-US"/>
              <a:t> et </a:t>
            </a:r>
            <a:r>
              <a:rPr lang="en-US" err="1"/>
              <a:t>iusto</a:t>
            </a:r>
            <a:r>
              <a:rPr lang="en-US"/>
              <a:t> </a:t>
            </a:r>
            <a:r>
              <a:rPr lang="en-US" err="1"/>
              <a:t>odio</a:t>
            </a:r>
            <a:r>
              <a:rPr lang="en-US"/>
              <a:t>.</a:t>
            </a:r>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7332135" y="2296212"/>
            <a:ext cx="4487333" cy="2224989"/>
          </a:xfrm>
        </p:spPr>
        <p:txBody>
          <a:bodyPr>
            <a:noAutofit/>
          </a:bodyPr>
          <a:lstStyle>
            <a:lvl1pPr marL="0" indent="0">
              <a:spcBef>
                <a:spcPts val="0"/>
              </a:spcBef>
              <a:buNone/>
              <a:defRPr sz="3067" b="1">
                <a:solidFill>
                  <a:schemeClr val="bg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a:t>
            </a:r>
            <a:r>
              <a:rPr lang="en-US"/>
              <a:t> </a:t>
            </a:r>
            <a:r>
              <a:rPr lang="en-US" err="1"/>
              <a:t>nibh</a:t>
            </a:r>
            <a:r>
              <a:rPr lang="en-US"/>
              <a:t> </a:t>
            </a:r>
            <a:r>
              <a:rPr lang="en-US" err="1"/>
              <a:t>euismod</a:t>
            </a:r>
            <a:r>
              <a:rPr lang="en-US"/>
              <a:t> </a:t>
            </a:r>
            <a:r>
              <a:rPr lang="en-US" err="1"/>
              <a:t>tinc</a:t>
            </a:r>
            <a:r>
              <a:rPr lang="en-US"/>
              <a:t> </a:t>
            </a:r>
            <a:r>
              <a:rPr lang="en-US" err="1"/>
              <a:t>ut</a:t>
            </a:r>
            <a:r>
              <a:rPr lang="en-US"/>
              <a:t> </a:t>
            </a:r>
            <a:r>
              <a:rPr lang="en-US" err="1"/>
              <a:t>laoreet</a:t>
            </a:r>
            <a:r>
              <a:rPr lang="en-US"/>
              <a:t> magna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7332135" y="4521200"/>
            <a:ext cx="4487333" cy="321733"/>
          </a:xfrm>
        </p:spPr>
        <p:txBody>
          <a:bodyPr>
            <a:noAutofit/>
          </a:bodyPr>
          <a:lstStyle>
            <a:lvl1pPr marL="0" indent="0">
              <a:spcBef>
                <a:spcPts val="0"/>
              </a:spcBef>
              <a:buNone/>
              <a:defRPr sz="1333" b="1">
                <a:solidFill>
                  <a:schemeClr val="bg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7317853" y="975411"/>
            <a:ext cx="1219200" cy="1219200"/>
          </a:xfrm>
          <a:prstGeom prst="ellipse">
            <a:avLst/>
          </a:prstGeom>
        </p:spPr>
        <p:txBody>
          <a:bodyPr/>
          <a:lstStyle/>
          <a:p>
            <a:endParaRPr lang="en-US"/>
          </a:p>
        </p:txBody>
      </p:sp>
      <p:pic>
        <p:nvPicPr>
          <p:cNvPr id="13" name="Graphic 12">
            <a:extLst>
              <a:ext uri="{FF2B5EF4-FFF2-40B4-BE49-F238E27FC236}">
                <a16:creationId xmlns:a16="http://schemas.microsoft.com/office/drawing/2014/main" id="{67F2C6AD-A36C-A24E-9E41-3E44BD0B23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1135905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Text Quote Image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1704229" y="3398963"/>
            <a:ext cx="8675904" cy="1369856"/>
          </a:xfrm>
        </p:spPr>
        <p:txBody>
          <a:bodyPr>
            <a:noAutofit/>
          </a:bodyPr>
          <a:lstStyle>
            <a:lvl1pPr marL="0" indent="0">
              <a:spcBef>
                <a:spcPts val="0"/>
              </a:spcBef>
              <a:buNone/>
              <a:defRPr sz="3067" b="1">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a:t>
            </a:r>
            <a:r>
              <a:rPr lang="en-US"/>
              <a:t>. Ut </a:t>
            </a:r>
            <a:r>
              <a:rPr lang="en-US" err="1"/>
              <a:t>laoreet</a:t>
            </a:r>
            <a:r>
              <a:rPr lang="en-US"/>
              <a:t> magna </a:t>
            </a:r>
            <a:r>
              <a:rPr lang="en-US" err="1"/>
              <a:t>aliq</a:t>
            </a:r>
            <a:r>
              <a:rPr lang="en-US"/>
              <a:t> </a:t>
            </a:r>
            <a:r>
              <a:rPr lang="en-US" err="1"/>
              <a:t>uam</a:t>
            </a:r>
            <a:r>
              <a:rPr lang="en-US"/>
              <a:t> </a:t>
            </a:r>
            <a:r>
              <a:rPr lang="en-US" err="1"/>
              <a:t>volutpat</a:t>
            </a:r>
            <a:r>
              <a:rPr lang="en-US"/>
              <a:t> </a:t>
            </a:r>
            <a:r>
              <a:rPr lang="en-US" err="1"/>
              <a:t>ut</a:t>
            </a:r>
            <a:r>
              <a:rPr lang="en-US"/>
              <a:t> </a:t>
            </a:r>
            <a:r>
              <a:rPr lang="en-US" err="1"/>
              <a:t>wisi</a:t>
            </a:r>
            <a:r>
              <a:rPr lang="en-US"/>
              <a:t> </a:t>
            </a:r>
            <a:r>
              <a:rPr lang="en-US" err="1"/>
              <a:t>enim</a:t>
            </a:r>
            <a:r>
              <a:rPr lang="en-US"/>
              <a:t> ad.”</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1704229" y="4933856"/>
            <a:ext cx="4487333" cy="321733"/>
          </a:xfrm>
        </p:spPr>
        <p:txBody>
          <a:bodyPr>
            <a:noAutofit/>
          </a:bodyPr>
          <a:lstStyle>
            <a:lvl1pPr marL="0" indent="0">
              <a:spcBef>
                <a:spcPts val="0"/>
              </a:spcBef>
              <a:buNone/>
              <a:defRPr sz="1867" b="0">
                <a:solidFill>
                  <a:schemeClr val="accent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1704229" y="1026211"/>
            <a:ext cx="2133600" cy="2133600"/>
          </a:xfrm>
          <a:prstGeom prst="ellipse">
            <a:avLst/>
          </a:prstGeom>
        </p:spPr>
        <p:txBody>
          <a:bodyPr/>
          <a:lstStyle/>
          <a:p>
            <a:endParaRPr lang="en-US"/>
          </a:p>
        </p:txBody>
      </p:sp>
      <p:pic>
        <p:nvPicPr>
          <p:cNvPr id="8" name="Graphic 7">
            <a:extLst>
              <a:ext uri="{FF2B5EF4-FFF2-40B4-BE49-F238E27FC236}">
                <a16:creationId xmlns:a16="http://schemas.microsoft.com/office/drawing/2014/main" id="{766E09FA-5ECB-B342-806F-AA7355FBF2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346295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xt and Image Rounde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429007-C033-E54F-B7C7-8AA98717BAF9}"/>
              </a:ext>
            </a:extLst>
          </p:cNvPr>
          <p:cNvSpPr/>
          <p:nvPr userDrawn="1"/>
        </p:nvSpPr>
        <p:spPr>
          <a:xfrm>
            <a:off x="8595360" y="0"/>
            <a:ext cx="359664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a:extLst>
              <a:ext uri="{FF2B5EF4-FFF2-40B4-BE49-F238E27FC236}">
                <a16:creationId xmlns:a16="http://schemas.microsoft.com/office/drawing/2014/main" id="{BED7069B-6CC0-FD4A-BE1F-4D1C2559A984}"/>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29245" y="463296"/>
            <a:ext cx="3969371" cy="1116760"/>
          </a:xfrm>
        </p:spPr>
        <p:txBody>
          <a:bodyPr anchor="b"/>
          <a:lstStyle>
            <a:lvl1pPr>
              <a:defRPr sz="4267"/>
            </a:lvl1pPr>
          </a:lstStyle>
          <a:p>
            <a:r>
              <a:rPr lang="en-US"/>
              <a:t>Text and image</a:t>
            </a:r>
          </a:p>
        </p:txBody>
      </p:sp>
      <p:sp>
        <p:nvSpPr>
          <p:cNvPr id="4" name="Text Placeholder 3"/>
          <p:cNvSpPr>
            <a:spLocks noGrp="1"/>
          </p:cNvSpPr>
          <p:nvPr>
            <p:ph type="body" sz="half" idx="2" hasCustomPrompt="1"/>
          </p:nvPr>
        </p:nvSpPr>
        <p:spPr>
          <a:xfrm>
            <a:off x="829245" y="2682241"/>
            <a:ext cx="3909899" cy="1973843"/>
          </a:xfrm>
        </p:spPr>
        <p:txBody>
          <a:bodyPr>
            <a:normAutofit/>
          </a:bodyPr>
          <a:lstStyle>
            <a:lvl1pPr marL="0" indent="0">
              <a:spcBef>
                <a:spcPts val="0"/>
              </a:spcBef>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a:t>
            </a:r>
          </a:p>
          <a:p>
            <a:pPr lvl="0"/>
            <a:r>
              <a:rPr lang="en-US" err="1"/>
              <a:t>consectetuer</a:t>
            </a:r>
            <a:r>
              <a:rPr lang="en-US"/>
              <a:t> </a:t>
            </a:r>
            <a:r>
              <a:rPr lang="en-US" err="1"/>
              <a:t>adipiscing</a:t>
            </a:r>
            <a:r>
              <a:rPr lang="en-US"/>
              <a:t> </a:t>
            </a:r>
            <a:r>
              <a:rPr lang="en-US" err="1"/>
              <a:t>elit</a:t>
            </a:r>
            <a:r>
              <a:rPr lang="en-US"/>
              <a:t>, sed</a:t>
            </a:r>
          </a:p>
          <a:p>
            <a:pPr lvl="0"/>
            <a:r>
              <a:rPr lang="en-US"/>
              <a:t>diam </a:t>
            </a:r>
            <a:r>
              <a:rPr lang="en-US" err="1"/>
              <a:t>nonummy</a:t>
            </a:r>
            <a:r>
              <a:rPr lang="en-US"/>
              <a:t> </a:t>
            </a:r>
            <a:r>
              <a:rPr lang="en-US" err="1"/>
              <a:t>nibh</a:t>
            </a:r>
            <a:r>
              <a:rPr lang="en-US"/>
              <a:t> </a:t>
            </a:r>
            <a:r>
              <a:rPr lang="en-US" err="1"/>
              <a:t>euismod</a:t>
            </a:r>
            <a:endParaRPr lang="en-US"/>
          </a:p>
          <a:p>
            <a:pPr lvl="0"/>
            <a:r>
              <a:rPr lang="en-US" err="1"/>
              <a:t>tincidunt</a:t>
            </a:r>
            <a:r>
              <a:rPr lang="en-US"/>
              <a:t> </a:t>
            </a:r>
            <a:r>
              <a:rPr lang="en-US" err="1"/>
              <a:t>ut</a:t>
            </a:r>
            <a:r>
              <a:rPr lang="en-US"/>
              <a:t> </a:t>
            </a:r>
            <a:r>
              <a:rPr lang="en-US" err="1"/>
              <a:t>laoreet</a:t>
            </a:r>
            <a:r>
              <a:rPr lang="en-US"/>
              <a:t> dolore</a:t>
            </a:r>
          </a:p>
          <a:p>
            <a:pPr lvl="0"/>
            <a:r>
              <a:rPr lang="en-US"/>
              <a:t>magna </a:t>
            </a:r>
            <a:r>
              <a:rPr lang="en-US" err="1"/>
              <a:t>aliquam</a:t>
            </a:r>
            <a:r>
              <a:rPr lang="en-US"/>
              <a:t> </a:t>
            </a:r>
            <a:r>
              <a:rPr lang="en-US" err="1"/>
              <a:t>erat</a:t>
            </a:r>
            <a:r>
              <a:rPr lang="en-US"/>
              <a:t> </a:t>
            </a:r>
            <a:r>
              <a:rPr lang="en-US" err="1"/>
              <a:t>volutpat</a:t>
            </a:r>
            <a:r>
              <a:rPr lang="en-US"/>
              <a:t>.</a:t>
            </a:r>
          </a:p>
          <a:p>
            <a:pPr lvl="0"/>
            <a:r>
              <a:rPr lang="en-US"/>
              <a:t>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64758" y="179672"/>
            <a:ext cx="479613" cy="365125"/>
          </a:xfrm>
          <a:prstGeom prst="rect">
            <a:avLst/>
          </a:prstGeom>
        </p:spPr>
        <p:txBody>
          <a:bodyPr/>
          <a:lstStyle>
            <a:lvl1pPr>
              <a:defRPr>
                <a:solidFill>
                  <a:schemeClr val="accent2"/>
                </a:solidFill>
              </a:defRPr>
            </a:lvl1pPr>
          </a:lstStyle>
          <a:p>
            <a:fld id="{D38D17FB-B997-D249-92E8-1375C1B258A0}" type="slidenum">
              <a:rPr lang="en-US" smtClean="0"/>
              <a:pPr/>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5" y="4740975"/>
            <a:ext cx="3969371" cy="1040780"/>
          </a:xfrm>
        </p:spPr>
        <p:txBody>
          <a:bodyPr>
            <a:normAutofit/>
          </a:bodyPr>
          <a:lstStyle>
            <a:lvl1pPr marL="0" indent="0">
              <a:spcBef>
                <a:spcPts val="0"/>
              </a:spcBef>
              <a:buNone/>
              <a:defRPr sz="1333">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47" name="Picture Placeholder 46">
            <a:extLst>
              <a:ext uri="{FF2B5EF4-FFF2-40B4-BE49-F238E27FC236}">
                <a16:creationId xmlns:a16="http://schemas.microsoft.com/office/drawing/2014/main" id="{6FBCD57F-BFCE-F44F-8534-C64D3F9BAE06}"/>
              </a:ext>
            </a:extLst>
          </p:cNvPr>
          <p:cNvSpPr>
            <a:spLocks noGrp="1"/>
          </p:cNvSpPr>
          <p:nvPr>
            <p:ph type="pic" sz="quarter" idx="14"/>
          </p:nvPr>
        </p:nvSpPr>
        <p:spPr>
          <a:xfrm>
            <a:off x="6096001" y="840827"/>
            <a:ext cx="6096001" cy="5234151"/>
          </a:xfrm>
          <a:custGeom>
            <a:avLst/>
            <a:gdLst>
              <a:gd name="connsiteX0" fmla="*/ 586848 w 4572001"/>
              <a:gd name="connsiteY0" fmla="*/ 0 h 3521074"/>
              <a:gd name="connsiteX1" fmla="*/ 4552711 w 4572001"/>
              <a:gd name="connsiteY1" fmla="*/ 0 h 3521074"/>
              <a:gd name="connsiteX2" fmla="*/ 4572001 w 4572001"/>
              <a:gd name="connsiteY2" fmla="*/ 1945 h 3521074"/>
              <a:gd name="connsiteX3" fmla="*/ 4572001 w 4572001"/>
              <a:gd name="connsiteY3" fmla="*/ 3519129 h 3521074"/>
              <a:gd name="connsiteX4" fmla="*/ 4552701 w 4572001"/>
              <a:gd name="connsiteY4" fmla="*/ 3521074 h 3521074"/>
              <a:gd name="connsiteX5" fmla="*/ 586858 w 4572001"/>
              <a:gd name="connsiteY5" fmla="*/ 3521074 h 3521074"/>
              <a:gd name="connsiteX6" fmla="*/ 0 w 4572001"/>
              <a:gd name="connsiteY6" fmla="*/ 2934216 h 3521074"/>
              <a:gd name="connsiteX7" fmla="*/ 0 w 4572001"/>
              <a:gd name="connsiteY7" fmla="*/ 586857 h 3521074"/>
              <a:gd name="connsiteX8" fmla="*/ 468586 w 4572001"/>
              <a:gd name="connsiteY8" fmla="*/ 11922 h 35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1" h="3521074">
                <a:moveTo>
                  <a:pt x="586848" y="0"/>
                </a:moveTo>
                <a:lnTo>
                  <a:pt x="4552711" y="0"/>
                </a:lnTo>
                <a:lnTo>
                  <a:pt x="4572001" y="1945"/>
                </a:lnTo>
                <a:lnTo>
                  <a:pt x="4572001" y="3519129"/>
                </a:lnTo>
                <a:lnTo>
                  <a:pt x="4552701" y="3521074"/>
                </a:lnTo>
                <a:lnTo>
                  <a:pt x="586858" y="3521074"/>
                </a:lnTo>
                <a:cubicBezTo>
                  <a:pt x="262745" y="3521074"/>
                  <a:pt x="0" y="3258329"/>
                  <a:pt x="0" y="2934216"/>
                </a:cubicBezTo>
                <a:lnTo>
                  <a:pt x="0" y="586857"/>
                </a:lnTo>
                <a:cubicBezTo>
                  <a:pt x="0" y="303258"/>
                  <a:pt x="201165" y="66644"/>
                  <a:pt x="468586" y="11922"/>
                </a:cubicBezTo>
                <a:close/>
              </a:path>
            </a:pathLst>
          </a:custGeom>
        </p:spPr>
        <p:txBody>
          <a:bodyPr wrap="square">
            <a:noAutofit/>
          </a:bodyPr>
          <a:lstStyle/>
          <a:p>
            <a:endParaRPr lang="en-US"/>
          </a:p>
        </p:txBody>
      </p:sp>
      <p:pic>
        <p:nvPicPr>
          <p:cNvPr id="11" name="Graphic 10">
            <a:extLst>
              <a:ext uri="{FF2B5EF4-FFF2-40B4-BE49-F238E27FC236}">
                <a16:creationId xmlns:a16="http://schemas.microsoft.com/office/drawing/2014/main" id="{4E50839E-81B6-FB47-80D7-188B1A71AC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682285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arge Text Quote Image Slide Bkg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211A6D-D4B1-AF40-8DCA-FDBF65958251}"/>
              </a:ext>
            </a:extLst>
          </p:cNvPr>
          <p:cNvSpPr>
            <a:spLocks noGrp="1"/>
          </p:cNvSpPr>
          <p:nvPr>
            <p:ph type="pic" sz="quarter" idx="17"/>
          </p:nvPr>
        </p:nvSpPr>
        <p:spPr>
          <a:xfrm>
            <a:off x="0" y="0"/>
            <a:ext cx="12192000" cy="6858000"/>
          </a:xfrm>
        </p:spPr>
        <p:txBody>
          <a:bodyPr/>
          <a:lstStyle/>
          <a:p>
            <a:endParaRPr lang="en-US"/>
          </a:p>
        </p:txBody>
      </p:sp>
      <p:sp>
        <p:nvSpPr>
          <p:cNvPr id="8" name="Oval 7">
            <a:extLst>
              <a:ext uri="{FF2B5EF4-FFF2-40B4-BE49-F238E27FC236}">
                <a16:creationId xmlns:a16="http://schemas.microsoft.com/office/drawing/2014/main" id="{2C983581-0732-9946-B97B-6085D9408CD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Date Placeholder 2"/>
          <p:cNvSpPr>
            <a:spLocks noGrp="1"/>
          </p:cNvSpPr>
          <p:nvPr>
            <p:ph type="dt" sz="half" idx="10"/>
          </p:nvPr>
        </p:nvSpPr>
        <p:spPr/>
        <p:txBody>
          <a:bodyPr/>
          <a:lstStyle>
            <a:lvl1pPr>
              <a:defRPr>
                <a:solidFill>
                  <a:schemeClr val="bg1"/>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solidFill>
                  <a:schemeClr val="accent2"/>
                </a:solidFill>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1704229" y="3398963"/>
            <a:ext cx="8675904" cy="1369856"/>
          </a:xfrm>
        </p:spPr>
        <p:txBody>
          <a:bodyPr>
            <a:noAutofit/>
          </a:bodyPr>
          <a:lstStyle>
            <a:lvl1pPr marL="0" indent="0">
              <a:spcBef>
                <a:spcPts val="0"/>
              </a:spcBef>
              <a:buNone/>
              <a:defRPr sz="3067" b="1">
                <a:solidFill>
                  <a:schemeClr val="bg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“Quote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a:t>
            </a:r>
            <a:r>
              <a:rPr lang="en-US"/>
              <a:t>. Ut </a:t>
            </a:r>
            <a:r>
              <a:rPr lang="en-US" err="1"/>
              <a:t>laoreet</a:t>
            </a:r>
            <a:r>
              <a:rPr lang="en-US"/>
              <a:t> magna </a:t>
            </a:r>
            <a:r>
              <a:rPr lang="en-US" err="1"/>
              <a:t>aliq</a:t>
            </a:r>
            <a:r>
              <a:rPr lang="en-US"/>
              <a:t> </a:t>
            </a:r>
            <a:r>
              <a:rPr lang="en-US" err="1"/>
              <a:t>uam</a:t>
            </a:r>
            <a:r>
              <a:rPr lang="en-US"/>
              <a:t> </a:t>
            </a:r>
            <a:r>
              <a:rPr lang="en-US" err="1"/>
              <a:t>volutpat</a:t>
            </a:r>
            <a:r>
              <a:rPr lang="en-US"/>
              <a:t> </a:t>
            </a:r>
            <a:r>
              <a:rPr lang="en-US" err="1"/>
              <a:t>ut</a:t>
            </a:r>
            <a:r>
              <a:rPr lang="en-US"/>
              <a:t> </a:t>
            </a:r>
            <a:r>
              <a:rPr lang="en-US" err="1"/>
              <a:t>wisi</a:t>
            </a:r>
            <a:r>
              <a:rPr lang="en-US"/>
              <a:t> </a:t>
            </a:r>
            <a:r>
              <a:rPr lang="en-US" err="1"/>
              <a:t>enim</a:t>
            </a:r>
            <a:r>
              <a:rPr lang="en-US"/>
              <a:t> ad.”</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1704229" y="4933856"/>
            <a:ext cx="4487333" cy="321733"/>
          </a:xfrm>
        </p:spPr>
        <p:txBody>
          <a:bodyPr>
            <a:noAutofit/>
          </a:bodyPr>
          <a:lstStyle>
            <a:lvl1pPr marL="0" indent="0">
              <a:spcBef>
                <a:spcPts val="0"/>
              </a:spcBef>
              <a:buNone/>
              <a:defRPr sz="1867" b="0">
                <a:solidFill>
                  <a:schemeClr val="bg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magna </a:t>
            </a:r>
            <a:r>
              <a:rPr lang="en-US" err="1"/>
              <a:t>aliquam</a:t>
            </a:r>
            <a:endParaRPr lang="en-US"/>
          </a:p>
        </p:txBody>
      </p:sp>
      <p:sp>
        <p:nvSpPr>
          <p:cNvPr id="11" name="Picture Placeholder 10">
            <a:extLst>
              <a:ext uri="{FF2B5EF4-FFF2-40B4-BE49-F238E27FC236}">
                <a16:creationId xmlns:a16="http://schemas.microsoft.com/office/drawing/2014/main" id="{70F56ADE-E2E3-A941-9AFF-B61ECF54F35A}"/>
              </a:ext>
            </a:extLst>
          </p:cNvPr>
          <p:cNvSpPr>
            <a:spLocks noGrp="1"/>
          </p:cNvSpPr>
          <p:nvPr>
            <p:ph type="pic" sz="quarter" idx="16"/>
          </p:nvPr>
        </p:nvSpPr>
        <p:spPr>
          <a:xfrm>
            <a:off x="1704229" y="1026211"/>
            <a:ext cx="2133600" cy="2133600"/>
          </a:xfrm>
          <a:prstGeom prst="ellipse">
            <a:avLst/>
          </a:prstGeom>
        </p:spPr>
        <p:txBody>
          <a:bodyPr/>
          <a:lstStyle/>
          <a:p>
            <a:endParaRPr lang="en-US"/>
          </a:p>
        </p:txBody>
      </p:sp>
    </p:spTree>
    <p:extLst>
      <p:ext uri="{BB962C8B-B14F-4D97-AF65-F5344CB8AC3E}">
        <p14:creationId xmlns:p14="http://schemas.microsoft.com/office/powerpoint/2010/main" val="3711341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tistics with PASTE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008216" cy="1325563"/>
          </a:xfrm>
        </p:spPr>
        <p:txBody>
          <a:bodyPr/>
          <a:lstStyle/>
          <a:p>
            <a:r>
              <a:rPr lang="en-US"/>
              <a:t>Statistics</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658368" y="3986785"/>
            <a:ext cx="2182368" cy="382291"/>
          </a:xfrm>
        </p:spPr>
        <p:txBody>
          <a:bodyPr>
            <a:noAutofit/>
          </a:bodyPr>
          <a:lstStyle>
            <a:lvl1pPr marL="0" indent="0" algn="ctr">
              <a:spcBef>
                <a:spcPts val="0"/>
              </a:spcBef>
              <a:buNone/>
              <a:defRPr sz="2133" b="1">
                <a:solidFill>
                  <a:schemeClr val="tx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Title here</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658368" y="4389461"/>
            <a:ext cx="2182368" cy="739623"/>
          </a:xfrm>
        </p:spPr>
        <p:txBody>
          <a:bodyPr>
            <a:noAutofit/>
          </a:bodyPr>
          <a:lstStyle>
            <a:lvl1pPr marL="0" indent="0" algn="ctr">
              <a:spcBef>
                <a:spcPts val="0"/>
              </a:spcBef>
              <a:buNone/>
              <a:defRPr sz="1333" b="0">
                <a:solidFill>
                  <a:schemeClr val="tx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a:t>
            </a:r>
            <a:r>
              <a:rPr lang="en-US" err="1"/>
              <a:t>nibh</a:t>
            </a:r>
            <a:r>
              <a:rPr lang="en-US"/>
              <a:t> </a:t>
            </a:r>
            <a:r>
              <a:rPr lang="en-US" err="1"/>
              <a:t>euismod</a:t>
            </a:r>
            <a:r>
              <a:rPr lang="en-US"/>
              <a:t>.</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1" y="1690688"/>
            <a:ext cx="6008217" cy="442912"/>
          </a:xfrm>
        </p:spPr>
        <p:txBody>
          <a:bodyPr>
            <a:normAutofit/>
          </a:bodyPr>
          <a:lstStyle>
            <a:lvl1pPr marL="0" indent="0">
              <a:buNone/>
              <a:defRPr sz="2133" b="1">
                <a:solidFill>
                  <a:schemeClr val="accent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Figures</a:t>
            </a:r>
          </a:p>
        </p:txBody>
      </p:sp>
      <p:sp>
        <p:nvSpPr>
          <p:cNvPr id="14" name="Text Placeholder 3">
            <a:extLst>
              <a:ext uri="{FF2B5EF4-FFF2-40B4-BE49-F238E27FC236}">
                <a16:creationId xmlns:a16="http://schemas.microsoft.com/office/drawing/2014/main" id="{4DC15E21-DE13-CC47-8764-A555994EF228}"/>
              </a:ext>
            </a:extLst>
          </p:cNvPr>
          <p:cNvSpPr>
            <a:spLocks noGrp="1"/>
          </p:cNvSpPr>
          <p:nvPr>
            <p:ph type="body" sz="half" idx="18" hasCustomPrompt="1"/>
          </p:nvPr>
        </p:nvSpPr>
        <p:spPr>
          <a:xfrm>
            <a:off x="3084576" y="3974593"/>
            <a:ext cx="2182368" cy="414867"/>
          </a:xfrm>
        </p:spPr>
        <p:txBody>
          <a:bodyPr>
            <a:noAutofit/>
          </a:bodyPr>
          <a:lstStyle>
            <a:lvl1pPr marL="0" indent="0" algn="ctr">
              <a:spcBef>
                <a:spcPts val="0"/>
              </a:spcBef>
              <a:buNone/>
              <a:defRPr sz="2133" b="1">
                <a:solidFill>
                  <a:schemeClr val="tx2"/>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Title here</a:t>
            </a:r>
          </a:p>
        </p:txBody>
      </p:sp>
      <p:sp>
        <p:nvSpPr>
          <p:cNvPr id="15" name="Text Placeholder 3">
            <a:extLst>
              <a:ext uri="{FF2B5EF4-FFF2-40B4-BE49-F238E27FC236}">
                <a16:creationId xmlns:a16="http://schemas.microsoft.com/office/drawing/2014/main" id="{ED694E63-D881-744D-B328-D787680B2AC3}"/>
              </a:ext>
            </a:extLst>
          </p:cNvPr>
          <p:cNvSpPr>
            <a:spLocks noGrp="1"/>
          </p:cNvSpPr>
          <p:nvPr>
            <p:ph type="body" sz="half" idx="19" hasCustomPrompt="1"/>
          </p:nvPr>
        </p:nvSpPr>
        <p:spPr>
          <a:xfrm>
            <a:off x="3084577" y="4389460"/>
            <a:ext cx="2182368" cy="739621"/>
          </a:xfrm>
        </p:spPr>
        <p:txBody>
          <a:bodyPr>
            <a:noAutofit/>
          </a:bodyPr>
          <a:lstStyle>
            <a:lvl1pPr marL="0" indent="0" algn="ctr">
              <a:spcBef>
                <a:spcPts val="0"/>
              </a:spcBef>
              <a:buNone/>
              <a:defRPr sz="1333" b="0">
                <a:solidFill>
                  <a:schemeClr val="tx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a:t>
            </a:r>
            <a:r>
              <a:rPr lang="en-US" err="1"/>
              <a:t>nibh</a:t>
            </a:r>
            <a:r>
              <a:rPr lang="en-US"/>
              <a:t> </a:t>
            </a:r>
            <a:r>
              <a:rPr lang="en-US" err="1"/>
              <a:t>euismod</a:t>
            </a:r>
            <a:r>
              <a:rPr lang="en-US"/>
              <a:t>.</a:t>
            </a:r>
          </a:p>
        </p:txBody>
      </p:sp>
      <p:pic>
        <p:nvPicPr>
          <p:cNvPr id="11" name="Graphic 10">
            <a:extLst>
              <a:ext uri="{FF2B5EF4-FFF2-40B4-BE49-F238E27FC236}">
                <a16:creationId xmlns:a16="http://schemas.microsoft.com/office/drawing/2014/main" id="{B8C20EF9-F428-FC4C-A576-475A948E36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1160325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tatistics blank">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C3D660C-7F0F-FF40-AFB8-9E0DD77876FD}"/>
              </a:ext>
            </a:extLst>
          </p:cNvPr>
          <p:cNvSpPr/>
          <p:nvPr userDrawn="1"/>
        </p:nvSpPr>
        <p:spPr>
          <a:xfrm>
            <a:off x="11542397" y="212725"/>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38200" y="365125"/>
            <a:ext cx="5675744" cy="1325563"/>
          </a:xfrm>
        </p:spPr>
        <p:txBody>
          <a:bodyPr/>
          <a:lstStyle>
            <a:lvl1pPr>
              <a:defRPr>
                <a:solidFill>
                  <a:schemeClr val="accent1"/>
                </a:solidFill>
              </a:defRPr>
            </a:lvl1pPr>
          </a:lstStyle>
          <a:p>
            <a:r>
              <a:rPr lang="en-US"/>
              <a:t>Statistics</a:t>
            </a:r>
          </a:p>
        </p:txBody>
      </p:sp>
      <p:sp>
        <p:nvSpPr>
          <p:cNvPr id="3" name="Date Placeholder 2"/>
          <p:cNvSpPr>
            <a:spLocks noGrp="1"/>
          </p:cNvSpPr>
          <p:nvPr>
            <p:ph type="dt" sz="half" idx="10"/>
          </p:nvPr>
        </p:nvSpPr>
        <p:spPr/>
        <p:txBody>
          <a:bodyPr/>
          <a:lstStyle>
            <a:lvl1pPr>
              <a:defRPr>
                <a:solidFill>
                  <a:schemeClr val="accent5"/>
                </a:solidFill>
              </a:defRPr>
            </a:lvl1pPr>
          </a:lstStyle>
          <a:p>
            <a:r>
              <a:rPr lang="en-US"/>
              <a:t>00/00/19</a:t>
            </a:r>
          </a:p>
        </p:txBody>
      </p:sp>
      <p:sp>
        <p:nvSpPr>
          <p:cNvPr id="4" name="Footer Placeholder 3"/>
          <p:cNvSpPr>
            <a:spLocks noGrp="1"/>
          </p:cNvSpPr>
          <p:nvPr>
            <p:ph type="ftr" sz="quarter" idx="11"/>
          </p:nvPr>
        </p:nvSpPr>
        <p:spPr/>
        <p:txBody>
          <a:bodyPr/>
          <a:lstStyle>
            <a:lvl1pPr>
              <a:defRPr>
                <a:solidFill>
                  <a:schemeClr val="accent5"/>
                </a:solidFill>
              </a:defRPr>
            </a:lvl1p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1" y="1690688"/>
            <a:ext cx="5675745" cy="442912"/>
          </a:xfrm>
        </p:spPr>
        <p:txBody>
          <a:bodyPr>
            <a:normAutofit/>
          </a:bodyPr>
          <a:lstStyle>
            <a:lvl1pPr marL="0" indent="0">
              <a:buNone/>
              <a:defRPr sz="2133" b="1">
                <a:solidFill>
                  <a:schemeClr val="accent5"/>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Queensland</a:t>
            </a:r>
          </a:p>
        </p:txBody>
      </p:sp>
      <p:sp>
        <p:nvSpPr>
          <p:cNvPr id="11" name="Text Placeholder 2">
            <a:extLst>
              <a:ext uri="{FF2B5EF4-FFF2-40B4-BE49-F238E27FC236}">
                <a16:creationId xmlns:a16="http://schemas.microsoft.com/office/drawing/2014/main" id="{54CF7336-4C70-F343-85C6-E3DE2C53250D}"/>
              </a:ext>
            </a:extLst>
          </p:cNvPr>
          <p:cNvSpPr>
            <a:spLocks noGrp="1"/>
          </p:cNvSpPr>
          <p:nvPr>
            <p:ph type="body" idx="14" hasCustomPrompt="1"/>
          </p:nvPr>
        </p:nvSpPr>
        <p:spPr>
          <a:xfrm>
            <a:off x="6513946" y="1690688"/>
            <a:ext cx="3017983" cy="442912"/>
          </a:xfrm>
        </p:spPr>
        <p:txBody>
          <a:bodyPr>
            <a:normAutofit/>
          </a:bodyPr>
          <a:lstStyle>
            <a:lvl1pPr marL="0" indent="0">
              <a:buNone/>
              <a:defRPr sz="2133" b="1">
                <a:solidFill>
                  <a:schemeClr val="accent5"/>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Figures</a:t>
            </a:r>
          </a:p>
        </p:txBody>
      </p:sp>
      <p:pic>
        <p:nvPicPr>
          <p:cNvPr id="9" name="Graphic 8">
            <a:extLst>
              <a:ext uri="{FF2B5EF4-FFF2-40B4-BE49-F238E27FC236}">
                <a16:creationId xmlns:a16="http://schemas.microsoft.com/office/drawing/2014/main" id="{7F9764F3-F3C0-5B41-AA65-99290773EC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8149462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365125"/>
            <a:ext cx="3539836" cy="1325563"/>
          </a:xfrm>
        </p:spPr>
        <p:txBody>
          <a:bodyPr/>
          <a:lstStyle/>
          <a:p>
            <a:r>
              <a:rPr lang="en-US"/>
              <a:t>Pie Chart</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829245" y="2362984"/>
            <a:ext cx="3273971" cy="2042763"/>
          </a:xfrm>
        </p:spPr>
        <p:txBody>
          <a:bodyPr>
            <a:noAutofit/>
          </a:bodyPr>
          <a:lstStyle>
            <a:lvl1pPr marL="0" indent="0" algn="l">
              <a:spcBef>
                <a:spcPts val="0"/>
              </a:spcBef>
              <a:buNone/>
              <a:defRPr sz="2133" b="0">
                <a:solidFill>
                  <a:schemeClr val="tx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0" name="Text Placeholder 3">
            <a:extLst>
              <a:ext uri="{FF2B5EF4-FFF2-40B4-BE49-F238E27FC236}">
                <a16:creationId xmlns:a16="http://schemas.microsoft.com/office/drawing/2014/main" id="{8542DC6F-D9BE-B440-852D-9387A34A9889}"/>
              </a:ext>
            </a:extLst>
          </p:cNvPr>
          <p:cNvSpPr>
            <a:spLocks noGrp="1"/>
          </p:cNvSpPr>
          <p:nvPr>
            <p:ph type="body" sz="half" idx="15" hasCustomPrompt="1"/>
          </p:nvPr>
        </p:nvSpPr>
        <p:spPr>
          <a:xfrm>
            <a:off x="829245" y="4413455"/>
            <a:ext cx="3273971" cy="978780"/>
          </a:xfrm>
        </p:spPr>
        <p:txBody>
          <a:bodyPr>
            <a:noAutofit/>
          </a:bodyPr>
          <a:lstStyle>
            <a:lvl1pPr marL="0" indent="0" algn="l">
              <a:spcBef>
                <a:spcPts val="0"/>
              </a:spcBef>
              <a:buNone/>
              <a:defRPr sz="1333" b="0">
                <a:solidFill>
                  <a:schemeClr val="tx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diam non </a:t>
            </a:r>
            <a:r>
              <a:rPr lang="en-US" err="1"/>
              <a:t>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38200" y="1690688"/>
            <a:ext cx="3539837" cy="442912"/>
          </a:xfrm>
        </p:spPr>
        <p:txBody>
          <a:bodyPr>
            <a:normAutofit/>
          </a:bodyPr>
          <a:lstStyle>
            <a:lvl1pPr marL="0" indent="0">
              <a:buNone/>
              <a:defRPr sz="2133" b="1">
                <a:solidFill>
                  <a:schemeClr val="accent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Title here</a:t>
            </a:r>
          </a:p>
        </p:txBody>
      </p:sp>
      <p:pic>
        <p:nvPicPr>
          <p:cNvPr id="11" name="Graphic 10">
            <a:extLst>
              <a:ext uri="{FF2B5EF4-FFF2-40B4-BE49-F238E27FC236}">
                <a16:creationId xmlns:a16="http://schemas.microsoft.com/office/drawing/2014/main" id="{A6F0F8A5-8DE1-7442-A6CC-16CEAACFD3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3825789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365125"/>
            <a:ext cx="3054927" cy="1325563"/>
          </a:xfrm>
        </p:spPr>
        <p:txBody>
          <a:bodyPr/>
          <a:lstStyle/>
          <a:p>
            <a:r>
              <a:rPr lang="en-US"/>
              <a:t>Table</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6892" y="178476"/>
            <a:ext cx="491565" cy="365125"/>
          </a:xfrm>
        </p:spPr>
        <p:txBody>
          <a:bodyPr/>
          <a:lstStyle>
            <a:lvl1pPr algn="ctr">
              <a:defRPr/>
            </a:lvl1pPr>
          </a:lstStyle>
          <a:p>
            <a:fld id="{D38D17FB-B997-D249-92E8-1375C1B258A0}" type="slidenum">
              <a:rPr lang="en-US" smtClean="0"/>
              <a:pPr/>
              <a:t>‹#›</a:t>
            </a:fld>
            <a:endParaRPr lang="en-US"/>
          </a:p>
        </p:txBody>
      </p:sp>
      <p:sp>
        <p:nvSpPr>
          <p:cNvPr id="9" name="Text Placeholder 3">
            <a:extLst>
              <a:ext uri="{FF2B5EF4-FFF2-40B4-BE49-F238E27FC236}">
                <a16:creationId xmlns:a16="http://schemas.microsoft.com/office/drawing/2014/main" id="{A8E20ED1-49B1-904A-A405-E569ED0902C1}"/>
              </a:ext>
            </a:extLst>
          </p:cNvPr>
          <p:cNvSpPr>
            <a:spLocks noGrp="1"/>
          </p:cNvSpPr>
          <p:nvPr>
            <p:ph type="body" sz="half" idx="2" hasCustomPrompt="1"/>
          </p:nvPr>
        </p:nvSpPr>
        <p:spPr>
          <a:xfrm>
            <a:off x="8152837" y="2556949"/>
            <a:ext cx="2986219" cy="2042763"/>
          </a:xfrm>
        </p:spPr>
        <p:txBody>
          <a:bodyPr>
            <a:noAutofit/>
          </a:bodyPr>
          <a:lstStyle>
            <a:lvl1pPr marL="0" indent="0" algn="l">
              <a:spcBef>
                <a:spcPts val="0"/>
              </a:spcBef>
              <a:buNone/>
              <a:defRPr sz="1333" b="0">
                <a:solidFill>
                  <a:schemeClr val="tx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Dolor sit </a:t>
            </a:r>
            <a:r>
              <a:rPr lang="en-US" err="1"/>
              <a:t>amet</a:t>
            </a:r>
            <a:r>
              <a:rPr lang="en-US"/>
              <a:t>, </a:t>
            </a:r>
            <a:r>
              <a:rPr lang="en-US" err="1"/>
              <a:t>consect</a:t>
            </a:r>
            <a:r>
              <a:rPr lang="en-US"/>
              <a:t> </a:t>
            </a:r>
            <a:r>
              <a:rPr lang="en-US" err="1"/>
              <a:t>etuer</a:t>
            </a:r>
            <a:r>
              <a:rPr lang="en-US"/>
              <a:t> </a:t>
            </a:r>
            <a:r>
              <a:rPr lang="en-US" err="1"/>
              <a:t>adip</a:t>
            </a:r>
            <a:r>
              <a:rPr lang="en-US"/>
              <a:t> </a:t>
            </a:r>
            <a:r>
              <a:rPr lang="en-US" err="1"/>
              <a:t>iscing</a:t>
            </a:r>
            <a:r>
              <a:rPr lang="en-US"/>
              <a:t> </a:t>
            </a:r>
            <a:r>
              <a:rPr lang="en-US" err="1"/>
              <a:t>elit</a:t>
            </a:r>
            <a:r>
              <a:rPr lang="en-US"/>
              <a:t>, sed diam non </a:t>
            </a:r>
            <a:r>
              <a:rPr lang="en-US" err="1"/>
              <a:t>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Lorem ipsum dolor sit </a:t>
            </a:r>
            <a:r>
              <a:rPr lang="en-US" err="1"/>
              <a:t>amet</a:t>
            </a:r>
            <a:r>
              <a:rPr lang="en-US"/>
              <a:t>, </a:t>
            </a:r>
            <a:r>
              <a:rPr lang="en-US" err="1"/>
              <a:t>consec</a:t>
            </a:r>
            <a:r>
              <a:rPr lang="en-US"/>
              <a:t> </a:t>
            </a:r>
            <a:r>
              <a:rPr lang="en-US" err="1"/>
              <a:t>tetuer</a:t>
            </a:r>
            <a:r>
              <a:rPr lang="en-US"/>
              <a:t> </a:t>
            </a:r>
            <a:r>
              <a:rPr lang="en-US" err="1"/>
              <a:t>adipiscing</a:t>
            </a:r>
            <a:r>
              <a:rPr lang="en-US"/>
              <a:t> </a:t>
            </a:r>
            <a:r>
              <a:rPr lang="en-US" err="1"/>
              <a:t>elit</a:t>
            </a:r>
            <a:r>
              <a:rPr lang="en-US"/>
              <a:t>, sed diam.</a:t>
            </a:r>
          </a:p>
        </p:txBody>
      </p:sp>
      <p:sp>
        <p:nvSpPr>
          <p:cNvPr id="12" name="Text Placeholder 2">
            <a:extLst>
              <a:ext uri="{FF2B5EF4-FFF2-40B4-BE49-F238E27FC236}">
                <a16:creationId xmlns:a16="http://schemas.microsoft.com/office/drawing/2014/main" id="{354E5721-42A8-B149-9DFD-F9E60B82457A}"/>
              </a:ext>
            </a:extLst>
          </p:cNvPr>
          <p:cNvSpPr>
            <a:spLocks noGrp="1"/>
          </p:cNvSpPr>
          <p:nvPr>
            <p:ph type="body" idx="13" hasCustomPrompt="1"/>
          </p:nvPr>
        </p:nvSpPr>
        <p:spPr>
          <a:xfrm>
            <a:off x="8152836" y="2009344"/>
            <a:ext cx="3539837" cy="442912"/>
          </a:xfrm>
        </p:spPr>
        <p:txBody>
          <a:bodyPr>
            <a:normAutofit/>
          </a:bodyPr>
          <a:lstStyle>
            <a:lvl1pPr marL="0" indent="0">
              <a:buNone/>
              <a:defRPr sz="2133" b="1">
                <a:solidFill>
                  <a:schemeClr val="accent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Title here</a:t>
            </a:r>
          </a:p>
        </p:txBody>
      </p:sp>
      <p:pic>
        <p:nvPicPr>
          <p:cNvPr id="8" name="Graphic 7">
            <a:extLst>
              <a:ext uri="{FF2B5EF4-FFF2-40B4-BE49-F238E27FC236}">
                <a16:creationId xmlns:a16="http://schemas.microsoft.com/office/drawing/2014/main" id="{BB7A51E8-34E6-A64C-96A1-8BD8754B32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3012278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9245" y="365125"/>
            <a:ext cx="10524555"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00/00/19</a:t>
            </a:r>
          </a:p>
        </p:txBody>
      </p:sp>
      <p:sp>
        <p:nvSpPr>
          <p:cNvPr id="4" name="Footer Placeholder 3"/>
          <p:cNvSpPr>
            <a:spLocks noGrp="1"/>
          </p:cNvSpPr>
          <p:nvPr>
            <p:ph type="ftr" sz="quarter" idx="11"/>
          </p:nvPr>
        </p:nvSpPr>
        <p:spPr/>
        <p:txBody>
          <a:bodyPr/>
          <a:lstStyle/>
          <a:p>
            <a:r>
              <a:rPr lang="en-US"/>
              <a:t>The Benevolent Society    </a:t>
            </a:r>
            <a:r>
              <a:rPr lang="en-US" b="1"/>
              <a:t>Presentation Title</a:t>
            </a:r>
          </a:p>
        </p:txBody>
      </p:sp>
      <p:sp>
        <p:nvSpPr>
          <p:cNvPr id="5" name="Slide Number Placeholder 4"/>
          <p:cNvSpPr>
            <a:spLocks noGrp="1"/>
          </p:cNvSpPr>
          <p:nvPr>
            <p:ph type="sldNum" sz="quarter" idx="12"/>
          </p:nvPr>
        </p:nvSpPr>
        <p:spPr>
          <a:xfrm>
            <a:off x="11444000" y="161543"/>
            <a:ext cx="491565" cy="365125"/>
          </a:xfrm>
        </p:spPr>
        <p:txBody>
          <a:bodyPr/>
          <a:lstStyle>
            <a:lvl1pPr algn="ctr">
              <a:defRPr/>
            </a:lvl1pPr>
          </a:lstStyle>
          <a:p>
            <a:fld id="{D38D17FB-B997-D249-92E8-1375C1B258A0}" type="slidenum">
              <a:rPr lang="en-US" smtClean="0"/>
              <a:pPr/>
              <a:t>‹#›</a:t>
            </a:fld>
            <a:endParaRPr lang="en-US"/>
          </a:p>
        </p:txBody>
      </p:sp>
      <p:pic>
        <p:nvPicPr>
          <p:cNvPr id="6" name="Graphic 5">
            <a:extLst>
              <a:ext uri="{FF2B5EF4-FFF2-40B4-BE49-F238E27FC236}">
                <a16:creationId xmlns:a16="http://schemas.microsoft.com/office/drawing/2014/main" id="{341FECE5-C3F5-7144-9B3C-B07A9941E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2681508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00/00/19</a:t>
            </a:r>
          </a:p>
        </p:txBody>
      </p:sp>
      <p:sp>
        <p:nvSpPr>
          <p:cNvPr id="3" name="Footer Placeholder 2"/>
          <p:cNvSpPr>
            <a:spLocks noGrp="1"/>
          </p:cNvSpPr>
          <p:nvPr>
            <p:ph type="ftr" sz="quarter" idx="11"/>
          </p:nvPr>
        </p:nvSpPr>
        <p:spPr/>
        <p:txBody>
          <a:bodyPr/>
          <a:lstStyle/>
          <a:p>
            <a:r>
              <a:rPr lang="en-US"/>
              <a:t>The Benevolent Society    </a:t>
            </a:r>
            <a:r>
              <a:rPr lang="en-US" b="1"/>
              <a:t>Presentation Title</a:t>
            </a:r>
          </a:p>
        </p:txBody>
      </p:sp>
      <p:sp>
        <p:nvSpPr>
          <p:cNvPr id="4" name="Slide Number Placeholder 3"/>
          <p:cNvSpPr>
            <a:spLocks noGrp="1"/>
          </p:cNvSpPr>
          <p:nvPr>
            <p:ph type="sldNum" sz="quarter" idx="12"/>
          </p:nvPr>
        </p:nvSpPr>
        <p:spPr/>
        <p:txBody>
          <a:bodyPr/>
          <a:lstStyle/>
          <a:p>
            <a:fld id="{D38D17FB-B997-D249-92E8-1375C1B258A0}" type="slidenum">
              <a:rPr lang="en-US" smtClean="0"/>
              <a:t>‹#›</a:t>
            </a:fld>
            <a:endParaRPr lang="en-US"/>
          </a:p>
        </p:txBody>
      </p:sp>
      <p:pic>
        <p:nvPicPr>
          <p:cNvPr id="5" name="Graphic 4">
            <a:extLst>
              <a:ext uri="{FF2B5EF4-FFF2-40B4-BE49-F238E27FC236}">
                <a16:creationId xmlns:a16="http://schemas.microsoft.com/office/drawing/2014/main" id="{B2CE5BDD-CE35-FF44-8672-B2D61DCD9E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2607976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tx2"/>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512D2A5-0CBE-E845-ACFF-AC70CC9DA39E}"/>
              </a:ext>
            </a:extLst>
          </p:cNvPr>
          <p:cNvSpPr/>
          <p:nvPr userDrawn="1"/>
        </p:nvSpPr>
        <p:spPr>
          <a:xfrm>
            <a:off x="11556252" y="212725"/>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1"/>
          <p:cNvSpPr>
            <a:spLocks noGrp="1"/>
          </p:cNvSpPr>
          <p:nvPr>
            <p:ph type="title" hasCustomPrompt="1"/>
          </p:nvPr>
        </p:nvSpPr>
        <p:spPr>
          <a:xfrm>
            <a:off x="838200" y="2121427"/>
            <a:ext cx="10515600" cy="818988"/>
          </a:xfrm>
        </p:spPr>
        <p:txBody>
          <a:bodyPr/>
          <a:lstStyle>
            <a:lvl1pPr>
              <a:defRPr>
                <a:solidFill>
                  <a:schemeClr val="bg1"/>
                </a:solidFill>
              </a:defRPr>
            </a:lvl1pPr>
          </a:lstStyle>
          <a:p>
            <a:r>
              <a:rPr lang="en-US"/>
              <a:t>Thank you</a:t>
            </a:r>
          </a:p>
        </p:txBody>
      </p:sp>
      <p:sp>
        <p:nvSpPr>
          <p:cNvPr id="4" name="Date Placeholder 3"/>
          <p:cNvSpPr>
            <a:spLocks noGrp="1"/>
          </p:cNvSpPr>
          <p:nvPr>
            <p:ph type="dt" sz="half" idx="10"/>
          </p:nvPr>
        </p:nvSpPr>
        <p:spPr>
          <a:xfrm>
            <a:off x="4119220" y="6352032"/>
            <a:ext cx="847165" cy="365125"/>
          </a:xfrm>
        </p:spPr>
        <p:txBody>
          <a:bodyPr/>
          <a:lstStyle>
            <a:lvl1pPr>
              <a:defRPr sz="1067">
                <a:solidFill>
                  <a:schemeClr val="bg1"/>
                </a:solidFill>
              </a:defRPr>
            </a:lvl1pPr>
          </a:lstStyle>
          <a:p>
            <a:r>
              <a:rPr lang="en-US"/>
              <a:t>00/00/19</a:t>
            </a:r>
          </a:p>
        </p:txBody>
      </p:sp>
      <p:sp>
        <p:nvSpPr>
          <p:cNvPr id="5" name="Footer Placeholder 4"/>
          <p:cNvSpPr>
            <a:spLocks noGrp="1"/>
          </p:cNvSpPr>
          <p:nvPr>
            <p:ph type="ftr" sz="quarter" idx="11"/>
          </p:nvPr>
        </p:nvSpPr>
        <p:spPr>
          <a:xfrm>
            <a:off x="839751" y="6352428"/>
            <a:ext cx="3279468" cy="365125"/>
          </a:xfrm>
        </p:spPr>
        <p:txBody>
          <a:bodyPr/>
          <a:lstStyle>
            <a:lvl1pPr>
              <a:defRPr>
                <a:solidFill>
                  <a:schemeClr val="bg1"/>
                </a:solidFill>
              </a:defRPr>
            </a:lvl1pPr>
          </a:lstStyle>
          <a:p>
            <a:r>
              <a:rPr lang="en-US"/>
              <a:t>The Benevolent Society    </a:t>
            </a:r>
            <a:r>
              <a:rPr lang="en-US" b="1"/>
              <a:t>Presentation Title</a:t>
            </a:r>
          </a:p>
        </p:txBody>
      </p:sp>
      <p:sp>
        <p:nvSpPr>
          <p:cNvPr id="6" name="Slide Number Placeholder 5"/>
          <p:cNvSpPr>
            <a:spLocks noGrp="1"/>
          </p:cNvSpPr>
          <p:nvPr>
            <p:ph type="sldNum" sz="quarter" idx="12"/>
          </p:nvPr>
        </p:nvSpPr>
        <p:spPr>
          <a:xfrm>
            <a:off x="11468847" y="181847"/>
            <a:ext cx="479613" cy="365125"/>
          </a:xfrm>
        </p:spPr>
        <p:txBody>
          <a:bodyPr/>
          <a:lstStyle>
            <a:lvl1pPr>
              <a:defRPr>
                <a:solidFill>
                  <a:schemeClr val="tx2"/>
                </a:solidFill>
              </a:defRPr>
            </a:lvl1pPr>
          </a:lstStyle>
          <a:p>
            <a:fld id="{D38D17FB-B997-D249-92E8-1375C1B258A0}" type="slidenum">
              <a:rPr lang="en-US" smtClean="0"/>
              <a:pPr/>
              <a:t>‹#›</a:t>
            </a:fld>
            <a:endParaRPr lang="en-US"/>
          </a:p>
        </p:txBody>
      </p:sp>
      <p:sp>
        <p:nvSpPr>
          <p:cNvPr id="11" name="Text Placeholder 10">
            <a:extLst>
              <a:ext uri="{FF2B5EF4-FFF2-40B4-BE49-F238E27FC236}">
                <a16:creationId xmlns:a16="http://schemas.microsoft.com/office/drawing/2014/main" id="{28BC06F8-F835-5C43-8567-63D7B731BC94}"/>
              </a:ext>
            </a:extLst>
          </p:cNvPr>
          <p:cNvSpPr>
            <a:spLocks noGrp="1"/>
          </p:cNvSpPr>
          <p:nvPr>
            <p:ph type="body" sz="quarter" idx="13" hasCustomPrompt="1"/>
          </p:nvPr>
        </p:nvSpPr>
        <p:spPr>
          <a:xfrm>
            <a:off x="838201" y="2940526"/>
            <a:ext cx="6217235" cy="2928199"/>
          </a:xfrm>
        </p:spPr>
        <p:txBody>
          <a:bodyPr>
            <a:normAutofit/>
          </a:bodyPr>
          <a:lstStyle>
            <a:lvl1pPr marL="0" indent="0">
              <a:buFontTx/>
              <a:buNone/>
              <a:defRPr sz="2133" b="1">
                <a:solidFill>
                  <a:schemeClr val="bg1"/>
                </a:solidFill>
              </a:defRPr>
            </a:lvl1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endParaRPr lang="en-US"/>
          </a:p>
        </p:txBody>
      </p:sp>
      <p:pic>
        <p:nvPicPr>
          <p:cNvPr id="9" name="Graphic 8">
            <a:extLst>
              <a:ext uri="{FF2B5EF4-FFF2-40B4-BE49-F238E27FC236}">
                <a16:creationId xmlns:a16="http://schemas.microsoft.com/office/drawing/2014/main" id="{772D8E0C-3ACF-2645-8B48-E5C49F27C33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2181805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No Footer or Pag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76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p:txBody>
          <a:bodyPr/>
          <a:lstStyle/>
          <a:p>
            <a:fld id="{D38D17FB-B997-D249-92E8-1375C1B258A0}" type="slidenum">
              <a:rPr lang="en-US" smtClean="0"/>
              <a:t>‹#›</a:t>
            </a:fld>
            <a:endParaRPr lang="en-US"/>
          </a:p>
        </p:txBody>
      </p:sp>
      <p:pic>
        <p:nvPicPr>
          <p:cNvPr id="7" name="Graphic 6">
            <a:extLst>
              <a:ext uri="{FF2B5EF4-FFF2-40B4-BE49-F238E27FC236}">
                <a16:creationId xmlns:a16="http://schemas.microsoft.com/office/drawing/2014/main" id="{C88610FB-2958-7746-9852-FC8D97F616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63707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ext and Image Rounded Pi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429007-C033-E54F-B7C7-8AA98717BAF9}"/>
              </a:ext>
            </a:extLst>
          </p:cNvPr>
          <p:cNvSpPr/>
          <p:nvPr userDrawn="1"/>
        </p:nvSpPr>
        <p:spPr>
          <a:xfrm>
            <a:off x="8595360" y="0"/>
            <a:ext cx="359664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3"/>
              </a:solidFill>
            </a:endParaRPr>
          </a:p>
        </p:txBody>
      </p:sp>
      <p:sp>
        <p:nvSpPr>
          <p:cNvPr id="48" name="Oval 47">
            <a:extLst>
              <a:ext uri="{FF2B5EF4-FFF2-40B4-BE49-F238E27FC236}">
                <a16:creationId xmlns:a16="http://schemas.microsoft.com/office/drawing/2014/main" id="{BED7069B-6CC0-FD4A-BE1F-4D1C2559A984}"/>
              </a:ext>
            </a:extLst>
          </p:cNvPr>
          <p:cNvSpPr/>
          <p:nvPr userDrawn="1"/>
        </p:nvSpPr>
        <p:spPr>
          <a:xfrm>
            <a:off x="11539319" y="178859"/>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29246" y="463296"/>
            <a:ext cx="3927332" cy="1116760"/>
          </a:xfrm>
        </p:spPr>
        <p:txBody>
          <a:bodyPr anchor="b"/>
          <a:lstStyle>
            <a:lvl1pPr>
              <a:defRPr sz="4267">
                <a:solidFill>
                  <a:srgbClr val="EE4173"/>
                </a:solidFill>
              </a:defRPr>
            </a:lvl1pPr>
          </a:lstStyle>
          <a:p>
            <a:r>
              <a:rPr lang="en-US"/>
              <a:t>Text and image</a:t>
            </a:r>
          </a:p>
        </p:txBody>
      </p:sp>
      <p:sp>
        <p:nvSpPr>
          <p:cNvPr id="4" name="Text Placeholder 3"/>
          <p:cNvSpPr>
            <a:spLocks noGrp="1"/>
          </p:cNvSpPr>
          <p:nvPr>
            <p:ph type="body" sz="half" idx="2" hasCustomPrompt="1"/>
          </p:nvPr>
        </p:nvSpPr>
        <p:spPr>
          <a:xfrm>
            <a:off x="829246" y="2682241"/>
            <a:ext cx="3867860" cy="1973843"/>
          </a:xfrm>
        </p:spPr>
        <p:txBody>
          <a:bodyPr>
            <a:normAutofit/>
          </a:bodyPr>
          <a:lstStyle>
            <a:lvl1pPr marL="0" indent="0">
              <a:spcBef>
                <a:spcPts val="0"/>
              </a:spcBef>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a:t>
            </a:r>
          </a:p>
          <a:p>
            <a:pPr lvl="0"/>
            <a:r>
              <a:rPr lang="en-US" err="1"/>
              <a:t>consectetuer</a:t>
            </a:r>
            <a:r>
              <a:rPr lang="en-US"/>
              <a:t> </a:t>
            </a:r>
            <a:r>
              <a:rPr lang="en-US" err="1"/>
              <a:t>adipiscing</a:t>
            </a:r>
            <a:r>
              <a:rPr lang="en-US"/>
              <a:t> </a:t>
            </a:r>
            <a:r>
              <a:rPr lang="en-US" err="1"/>
              <a:t>elit</a:t>
            </a:r>
            <a:r>
              <a:rPr lang="en-US"/>
              <a:t>, sed</a:t>
            </a:r>
          </a:p>
          <a:p>
            <a:pPr lvl="0"/>
            <a:r>
              <a:rPr lang="en-US"/>
              <a:t>diam </a:t>
            </a:r>
            <a:r>
              <a:rPr lang="en-US" err="1"/>
              <a:t>nonummy</a:t>
            </a:r>
            <a:r>
              <a:rPr lang="en-US"/>
              <a:t> </a:t>
            </a:r>
            <a:r>
              <a:rPr lang="en-US" err="1"/>
              <a:t>nibh</a:t>
            </a:r>
            <a:r>
              <a:rPr lang="en-US"/>
              <a:t> </a:t>
            </a:r>
            <a:r>
              <a:rPr lang="en-US" err="1"/>
              <a:t>euismod</a:t>
            </a:r>
            <a:endParaRPr lang="en-US"/>
          </a:p>
          <a:p>
            <a:pPr lvl="0"/>
            <a:r>
              <a:rPr lang="en-US" err="1"/>
              <a:t>tincidunt</a:t>
            </a:r>
            <a:r>
              <a:rPr lang="en-US"/>
              <a:t> </a:t>
            </a:r>
            <a:r>
              <a:rPr lang="en-US" err="1"/>
              <a:t>ut</a:t>
            </a:r>
            <a:r>
              <a:rPr lang="en-US"/>
              <a:t> </a:t>
            </a:r>
            <a:r>
              <a:rPr lang="en-US" err="1"/>
              <a:t>laoreet</a:t>
            </a:r>
            <a:r>
              <a:rPr lang="en-US"/>
              <a:t> dolore</a:t>
            </a:r>
          </a:p>
          <a:p>
            <a:pPr lvl="0"/>
            <a:r>
              <a:rPr lang="en-US"/>
              <a:t>magna </a:t>
            </a:r>
            <a:r>
              <a:rPr lang="en-US" err="1"/>
              <a:t>aliquam</a:t>
            </a:r>
            <a:r>
              <a:rPr lang="en-US"/>
              <a:t> </a:t>
            </a:r>
            <a:r>
              <a:rPr lang="en-US" err="1"/>
              <a:t>erat</a:t>
            </a:r>
            <a:r>
              <a:rPr lang="en-US"/>
              <a:t> </a:t>
            </a:r>
            <a:r>
              <a:rPr lang="en-US" err="1"/>
              <a:t>volutpat</a:t>
            </a:r>
            <a:r>
              <a:rPr lang="en-US"/>
              <a:t>.</a:t>
            </a:r>
          </a:p>
          <a:p>
            <a:pPr lvl="0"/>
            <a:r>
              <a:rPr lang="en-US"/>
              <a:t>Ut </a:t>
            </a:r>
            <a:r>
              <a:rPr lang="en-US" err="1"/>
              <a:t>wisi</a:t>
            </a:r>
            <a:r>
              <a:rPr lang="en-US"/>
              <a:t> </a:t>
            </a:r>
            <a:r>
              <a:rPr lang="en-US" err="1"/>
              <a:t>enim</a:t>
            </a:r>
            <a:r>
              <a:rPr lang="en-US"/>
              <a:t> ad</a:t>
            </a:r>
          </a:p>
        </p:txBody>
      </p:sp>
      <p:sp>
        <p:nvSpPr>
          <p:cNvPr id="5" name="Date Placeholder 4"/>
          <p:cNvSpPr>
            <a:spLocks noGrp="1"/>
          </p:cNvSpPr>
          <p:nvPr>
            <p:ph type="dt" sz="half" idx="10"/>
          </p:nvPr>
        </p:nvSpPr>
        <p:spPr/>
        <p:txBody>
          <a:bodyPr/>
          <a:lstStyle>
            <a:lvl1pPr>
              <a:defRPr>
                <a:solidFill>
                  <a:schemeClr val="accent3"/>
                </a:solidFill>
              </a:defRPr>
            </a:lvl1pPr>
          </a:lstStyle>
          <a:p>
            <a:r>
              <a:rPr lang="en-US"/>
              <a:t>00/00/19</a:t>
            </a:r>
          </a:p>
        </p:txBody>
      </p:sp>
      <p:sp>
        <p:nvSpPr>
          <p:cNvPr id="6" name="Footer Placeholder 5"/>
          <p:cNvSpPr>
            <a:spLocks noGrp="1"/>
          </p:cNvSpPr>
          <p:nvPr>
            <p:ph type="ftr" sz="quarter" idx="11"/>
          </p:nvPr>
        </p:nvSpPr>
        <p:spPr/>
        <p:txBody>
          <a:bodyPr/>
          <a:lstStyle>
            <a:lvl1pPr>
              <a:defRPr>
                <a:solidFill>
                  <a:schemeClr val="accent3"/>
                </a:solidFill>
              </a:defRPr>
            </a:lvl1p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47824" y="162739"/>
            <a:ext cx="479613" cy="365125"/>
          </a:xfrm>
          <a:prstGeom prst="rect">
            <a:avLst/>
          </a:prstGeom>
        </p:spPr>
        <p:txBody>
          <a:bodyPr/>
          <a:lstStyle>
            <a:lvl1pPr>
              <a:defRPr>
                <a:solidFill>
                  <a:schemeClr val="accent3"/>
                </a:solidFill>
              </a:defRPr>
            </a:lvl1pPr>
          </a:lstStyle>
          <a:p>
            <a:fld id="{D38D17FB-B997-D249-92E8-1375C1B258A0}" type="slidenum">
              <a:rPr lang="en-US" smtClean="0"/>
              <a:pPr/>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829246" y="4820271"/>
            <a:ext cx="3927332" cy="1040780"/>
          </a:xfrm>
        </p:spPr>
        <p:txBody>
          <a:bodyPr>
            <a:normAutofit/>
          </a:bodyPr>
          <a:lstStyle>
            <a:lvl1pPr marL="0" indent="0">
              <a:spcBef>
                <a:spcPts val="0"/>
              </a:spcBef>
              <a:buNone/>
              <a:defRPr sz="1333">
                <a:solidFill>
                  <a:schemeClr val="accent3"/>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err="1"/>
              <a:t>elit</a:t>
            </a:r>
            <a:r>
              <a:rPr lang="en-US"/>
              <a:t>, sed diam </a:t>
            </a:r>
            <a:r>
              <a:rPr lang="en-US" err="1"/>
              <a:t>nonummy</a:t>
            </a:r>
            <a:r>
              <a:rPr lang="en-US"/>
              <a:t> </a:t>
            </a:r>
            <a:r>
              <a:rPr lang="en-US" err="1"/>
              <a:t>nibh</a:t>
            </a:r>
            <a:r>
              <a:rPr lang="en-US"/>
              <a:t> </a:t>
            </a:r>
            <a:r>
              <a:rPr lang="en-US" err="1"/>
              <a:t>euismod</a:t>
            </a:r>
            <a:r>
              <a:rPr lang="en-US"/>
              <a:t>.</a:t>
            </a:r>
          </a:p>
        </p:txBody>
      </p:sp>
      <p:sp>
        <p:nvSpPr>
          <p:cNvPr id="47" name="Picture Placeholder 46">
            <a:extLst>
              <a:ext uri="{FF2B5EF4-FFF2-40B4-BE49-F238E27FC236}">
                <a16:creationId xmlns:a16="http://schemas.microsoft.com/office/drawing/2014/main" id="{6FBCD57F-BFCE-F44F-8534-C64D3F9BAE06}"/>
              </a:ext>
            </a:extLst>
          </p:cNvPr>
          <p:cNvSpPr>
            <a:spLocks noGrp="1"/>
          </p:cNvSpPr>
          <p:nvPr>
            <p:ph type="pic" sz="quarter" idx="14"/>
          </p:nvPr>
        </p:nvSpPr>
        <p:spPr>
          <a:xfrm>
            <a:off x="6096001" y="840827"/>
            <a:ext cx="6096001" cy="5234151"/>
          </a:xfrm>
          <a:custGeom>
            <a:avLst/>
            <a:gdLst>
              <a:gd name="connsiteX0" fmla="*/ 586848 w 4572001"/>
              <a:gd name="connsiteY0" fmla="*/ 0 h 3521074"/>
              <a:gd name="connsiteX1" fmla="*/ 4552711 w 4572001"/>
              <a:gd name="connsiteY1" fmla="*/ 0 h 3521074"/>
              <a:gd name="connsiteX2" fmla="*/ 4572001 w 4572001"/>
              <a:gd name="connsiteY2" fmla="*/ 1945 h 3521074"/>
              <a:gd name="connsiteX3" fmla="*/ 4572001 w 4572001"/>
              <a:gd name="connsiteY3" fmla="*/ 3519129 h 3521074"/>
              <a:gd name="connsiteX4" fmla="*/ 4552701 w 4572001"/>
              <a:gd name="connsiteY4" fmla="*/ 3521074 h 3521074"/>
              <a:gd name="connsiteX5" fmla="*/ 586858 w 4572001"/>
              <a:gd name="connsiteY5" fmla="*/ 3521074 h 3521074"/>
              <a:gd name="connsiteX6" fmla="*/ 0 w 4572001"/>
              <a:gd name="connsiteY6" fmla="*/ 2934216 h 3521074"/>
              <a:gd name="connsiteX7" fmla="*/ 0 w 4572001"/>
              <a:gd name="connsiteY7" fmla="*/ 586857 h 3521074"/>
              <a:gd name="connsiteX8" fmla="*/ 468586 w 4572001"/>
              <a:gd name="connsiteY8" fmla="*/ 11922 h 35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1" h="3521074">
                <a:moveTo>
                  <a:pt x="586848" y="0"/>
                </a:moveTo>
                <a:lnTo>
                  <a:pt x="4552711" y="0"/>
                </a:lnTo>
                <a:lnTo>
                  <a:pt x="4572001" y="1945"/>
                </a:lnTo>
                <a:lnTo>
                  <a:pt x="4572001" y="3519129"/>
                </a:lnTo>
                <a:lnTo>
                  <a:pt x="4552701" y="3521074"/>
                </a:lnTo>
                <a:lnTo>
                  <a:pt x="586858" y="3521074"/>
                </a:lnTo>
                <a:cubicBezTo>
                  <a:pt x="262745" y="3521074"/>
                  <a:pt x="0" y="3258329"/>
                  <a:pt x="0" y="2934216"/>
                </a:cubicBezTo>
                <a:lnTo>
                  <a:pt x="0" y="586857"/>
                </a:lnTo>
                <a:cubicBezTo>
                  <a:pt x="0" y="303258"/>
                  <a:pt x="201165" y="66644"/>
                  <a:pt x="468586" y="11922"/>
                </a:cubicBezTo>
                <a:close/>
              </a:path>
            </a:pathLst>
          </a:custGeom>
        </p:spPr>
        <p:txBody>
          <a:bodyPr wrap="square">
            <a:noAutofit/>
          </a:bodyPr>
          <a:lstStyle/>
          <a:p>
            <a:endParaRPr lang="en-US"/>
          </a:p>
        </p:txBody>
      </p:sp>
      <p:pic>
        <p:nvPicPr>
          <p:cNvPr id="11" name="Graphic 10">
            <a:extLst>
              <a:ext uri="{FF2B5EF4-FFF2-40B4-BE49-F238E27FC236}">
                <a16:creationId xmlns:a16="http://schemas.microsoft.com/office/drawing/2014/main" id="{F73F480B-B450-FD4D-969D-DF8DE7E208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01000" y="6402535"/>
            <a:ext cx="1386629" cy="264120"/>
          </a:xfrm>
          <a:prstGeom prst="rect">
            <a:avLst/>
          </a:prstGeom>
        </p:spPr>
      </p:pic>
    </p:spTree>
    <p:extLst>
      <p:ext uri="{BB962C8B-B14F-4D97-AF65-F5344CB8AC3E}">
        <p14:creationId xmlns:p14="http://schemas.microsoft.com/office/powerpoint/2010/main" val="38547586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E751B97B-88EA-8448-BD76-40B801F2FD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1300346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00/00/19</a:t>
            </a:r>
          </a:p>
        </p:txBody>
      </p:sp>
      <p:sp>
        <p:nvSpPr>
          <p:cNvPr id="8" name="Footer Placeholder 7"/>
          <p:cNvSpPr>
            <a:spLocks noGrp="1"/>
          </p:cNvSpPr>
          <p:nvPr>
            <p:ph type="ftr" sz="quarter" idx="11"/>
          </p:nvPr>
        </p:nvSpPr>
        <p:spPr/>
        <p:txBody>
          <a:bodyPr/>
          <a:lstStyle/>
          <a:p>
            <a:r>
              <a:rPr lang="en-US"/>
              <a:t>The Benevolent Society    </a:t>
            </a:r>
            <a:r>
              <a:rPr lang="en-US" b="1"/>
              <a:t>Presentation Title</a:t>
            </a:r>
          </a:p>
        </p:txBody>
      </p:sp>
      <p:sp>
        <p:nvSpPr>
          <p:cNvPr id="9" name="Slide Number Placeholder 8"/>
          <p:cNvSpPr>
            <a:spLocks noGrp="1"/>
          </p:cNvSpPr>
          <p:nvPr>
            <p:ph type="sldNum" sz="quarter" idx="12"/>
          </p:nvPr>
        </p:nvSpPr>
        <p:spPr/>
        <p:txBody>
          <a:bodyPr/>
          <a:lstStyle/>
          <a:p>
            <a:fld id="{D38D17FB-B997-D249-92E8-1375C1B258A0}" type="slidenum">
              <a:rPr lang="en-US" smtClean="0"/>
              <a:t>‹#›</a:t>
            </a:fld>
            <a:endParaRPr lang="en-US"/>
          </a:p>
        </p:txBody>
      </p:sp>
      <p:pic>
        <p:nvPicPr>
          <p:cNvPr id="10" name="Graphic 9">
            <a:extLst>
              <a:ext uri="{FF2B5EF4-FFF2-40B4-BE49-F238E27FC236}">
                <a16:creationId xmlns:a16="http://schemas.microsoft.com/office/drawing/2014/main" id="{B8E18EF7-8817-5E41-BBC3-372C6BC593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2906247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17BCDAC2-606E-6640-B5FF-53D27B7AF7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3054213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p:txBody>
          <a:bodyPr/>
          <a:lstStyle/>
          <a:p>
            <a:fld id="{D38D17FB-B997-D249-92E8-1375C1B258A0}" type="slidenum">
              <a:rPr lang="en-US" smtClean="0"/>
              <a:t>‹#›</a:t>
            </a:fld>
            <a:endParaRPr lang="en-US"/>
          </a:p>
        </p:txBody>
      </p:sp>
      <p:pic>
        <p:nvPicPr>
          <p:cNvPr id="8" name="Graphic 7">
            <a:extLst>
              <a:ext uri="{FF2B5EF4-FFF2-40B4-BE49-F238E27FC236}">
                <a16:creationId xmlns:a16="http://schemas.microsoft.com/office/drawing/2014/main" id="{4FC6CC50-5BAC-9C4B-81F7-D1582C53D4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34299004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p:txBody>
          <a:bodyPr/>
          <a:lstStyle/>
          <a:p>
            <a:fld id="{D38D17FB-B997-D249-92E8-1375C1B258A0}" type="slidenum">
              <a:rPr lang="en-US" smtClean="0"/>
              <a:t>‹#›</a:t>
            </a:fld>
            <a:endParaRPr lang="en-US"/>
          </a:p>
        </p:txBody>
      </p:sp>
      <p:pic>
        <p:nvPicPr>
          <p:cNvPr id="7" name="Graphic 6">
            <a:extLst>
              <a:ext uri="{FF2B5EF4-FFF2-40B4-BE49-F238E27FC236}">
                <a16:creationId xmlns:a16="http://schemas.microsoft.com/office/drawing/2014/main" id="{B21E87F4-756E-9543-A717-150459C545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1854398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00/00/19</a:t>
            </a:r>
          </a:p>
        </p:txBody>
      </p:sp>
      <p:sp>
        <p:nvSpPr>
          <p:cNvPr id="5" name="Footer Placeholder 4"/>
          <p:cNvSpPr>
            <a:spLocks noGrp="1"/>
          </p:cNvSpPr>
          <p:nvPr>
            <p:ph type="ftr" sz="quarter" idx="11"/>
          </p:nvPr>
        </p:nvSpPr>
        <p:spPr/>
        <p:txBody>
          <a:bodyPr/>
          <a:lstStyle/>
          <a:p>
            <a:r>
              <a:rPr lang="en-US"/>
              <a:t>The Benevolent Society    </a:t>
            </a:r>
            <a:r>
              <a:rPr lang="en-US" b="1"/>
              <a:t>Presentation Title</a:t>
            </a:r>
          </a:p>
        </p:txBody>
      </p:sp>
      <p:sp>
        <p:nvSpPr>
          <p:cNvPr id="6" name="Slide Number Placeholder 5"/>
          <p:cNvSpPr>
            <a:spLocks noGrp="1"/>
          </p:cNvSpPr>
          <p:nvPr>
            <p:ph type="sldNum" sz="quarter" idx="12"/>
          </p:nvPr>
        </p:nvSpPr>
        <p:spPr/>
        <p:txBody>
          <a:bodyPr/>
          <a:lstStyle/>
          <a:p>
            <a:fld id="{D38D17FB-B997-D249-92E8-1375C1B258A0}" type="slidenum">
              <a:rPr lang="en-US" smtClean="0"/>
              <a:t>‹#›</a:t>
            </a:fld>
            <a:endParaRPr lang="en-US"/>
          </a:p>
        </p:txBody>
      </p:sp>
      <p:pic>
        <p:nvPicPr>
          <p:cNvPr id="7" name="Graphic 6">
            <a:extLst>
              <a:ext uri="{FF2B5EF4-FFF2-40B4-BE49-F238E27FC236}">
                <a16:creationId xmlns:a16="http://schemas.microsoft.com/office/drawing/2014/main" id="{5E264486-D4CE-904E-9125-BD9B69C36C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01002" y="6402535"/>
            <a:ext cx="1386631" cy="264120"/>
          </a:xfrm>
          <a:prstGeom prst="rect">
            <a:avLst/>
          </a:prstGeom>
        </p:spPr>
      </p:pic>
    </p:spTree>
    <p:extLst>
      <p:ext uri="{BB962C8B-B14F-4D97-AF65-F5344CB8AC3E}">
        <p14:creationId xmlns:p14="http://schemas.microsoft.com/office/powerpoint/2010/main" val="2166628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over w full bleed image">
    <p:bg>
      <p:bgPr>
        <a:solidFill>
          <a:schemeClr val="bg2"/>
        </a:solidFill>
        <a:effectLst/>
      </p:bgPr>
    </p:bg>
    <p:spTree>
      <p:nvGrpSpPr>
        <p:cNvPr id="1" name=""/>
        <p:cNvGrpSpPr/>
        <p:nvPr/>
      </p:nvGrpSpPr>
      <p:grpSpPr>
        <a:xfrm>
          <a:off x="0" y="0"/>
          <a:ext cx="0" cy="0"/>
          <a:chOff x="0" y="0"/>
          <a:chExt cx="0" cy="0"/>
        </a:xfrm>
      </p:grpSpPr>
      <p:sp>
        <p:nvSpPr>
          <p:cNvPr id="18" name="Text Placeholder 6"/>
          <p:cNvSpPr>
            <a:spLocks noGrp="1"/>
          </p:cNvSpPr>
          <p:nvPr>
            <p:ph type="body" sz="quarter" idx="15" hasCustomPrompt="1"/>
          </p:nvPr>
        </p:nvSpPr>
        <p:spPr>
          <a:xfrm>
            <a:off x="467820" y="2286430"/>
            <a:ext cx="4269749" cy="690689"/>
          </a:xfrm>
          <a:prstGeom prst="rect">
            <a:avLst/>
          </a:prstGeom>
        </p:spPr>
        <p:txBody>
          <a:bodyPr>
            <a:noAutofit/>
          </a:bodyPr>
          <a:lstStyle>
            <a:lvl1pPr>
              <a:lnSpc>
                <a:spcPct val="90000"/>
              </a:lnSpc>
              <a:spcBef>
                <a:spcPts val="0"/>
              </a:spcBef>
              <a:spcAft>
                <a:spcPts val="0"/>
              </a:spcAft>
              <a:defRPr sz="1800" b="0" baseline="0">
                <a:solidFill>
                  <a:schemeClr val="accent1"/>
                </a:solidFill>
                <a:latin typeface="+mj-lt"/>
              </a:defRPr>
            </a:lvl1pPr>
            <a:lvl2pPr marL="0" indent="0">
              <a:lnSpc>
                <a:spcPts val="1800"/>
              </a:lnSpc>
              <a:spcBef>
                <a:spcPts val="0"/>
              </a:spcBef>
              <a:spcAft>
                <a:spcPts val="0"/>
              </a:spcAft>
              <a:buNone/>
              <a:defRPr sz="1400" b="0">
                <a:solidFill>
                  <a:schemeClr val="accent2"/>
                </a:solidFill>
              </a:defRPr>
            </a:lvl2pPr>
            <a:lvl3pPr marL="0" indent="0">
              <a:lnSpc>
                <a:spcPts val="1800"/>
              </a:lnSpc>
              <a:spcBef>
                <a:spcPts val="0"/>
              </a:spcBef>
              <a:spcAft>
                <a:spcPts val="0"/>
              </a:spcAft>
              <a:buNone/>
              <a:defRPr sz="1400" b="0">
                <a:solidFill>
                  <a:schemeClr val="bg1"/>
                </a:solidFill>
              </a:defRPr>
            </a:lvl3pPr>
            <a:lvl4pPr marL="0" indent="0">
              <a:lnSpc>
                <a:spcPts val="1800"/>
              </a:lnSpc>
              <a:spcBef>
                <a:spcPts val="0"/>
              </a:spcBef>
              <a:spcAft>
                <a:spcPts val="0"/>
              </a:spcAft>
              <a:buNone/>
              <a:defRPr sz="1400" b="0">
                <a:solidFill>
                  <a:schemeClr val="bg1"/>
                </a:solidFill>
              </a:defRPr>
            </a:lvl4pPr>
            <a:lvl5pPr marL="0" indent="0">
              <a:lnSpc>
                <a:spcPts val="1800"/>
              </a:lnSpc>
              <a:spcBef>
                <a:spcPts val="0"/>
              </a:spcBef>
              <a:spcAft>
                <a:spcPts val="0"/>
              </a:spcAft>
              <a:buNone/>
              <a:defRPr sz="1400" b="0">
                <a:solidFill>
                  <a:schemeClr val="bg1"/>
                </a:solidFill>
              </a:defRPr>
            </a:lvl5pPr>
          </a:lstStyle>
          <a:p>
            <a:r>
              <a:rPr lang="en-US" err="1"/>
              <a:t>Subheadline</a:t>
            </a:r>
            <a:r>
              <a:rPr lang="en-US"/>
              <a:t> here, </a:t>
            </a:r>
            <a:br>
              <a:rPr lang="en-US"/>
            </a:br>
            <a:r>
              <a:rPr lang="en-US" err="1"/>
              <a:t>Titillium</a:t>
            </a:r>
            <a:r>
              <a:rPr lang="en-US"/>
              <a:t> Web Light 18pt</a:t>
            </a:r>
          </a:p>
        </p:txBody>
      </p:sp>
      <p:sp>
        <p:nvSpPr>
          <p:cNvPr id="19" name="Title 1"/>
          <p:cNvSpPr>
            <a:spLocks noGrp="1"/>
          </p:cNvSpPr>
          <p:nvPr>
            <p:ph type="title" hasCustomPrompt="1"/>
          </p:nvPr>
        </p:nvSpPr>
        <p:spPr>
          <a:xfrm>
            <a:off x="465881" y="211137"/>
            <a:ext cx="4271223" cy="2001795"/>
          </a:xfrm>
        </p:spPr>
        <p:txBody>
          <a:bodyPr anchor="b" anchorCtr="0"/>
          <a:lstStyle>
            <a:lvl1pPr>
              <a:defRPr lang="en-US" sz="4000" b="0" i="0" kern="1200" baseline="0" dirty="0">
                <a:solidFill>
                  <a:schemeClr val="accent1"/>
                </a:solidFill>
                <a:latin typeface="+mj-lt"/>
                <a:ea typeface="+mj-ea"/>
                <a:cs typeface="Arial"/>
              </a:defRPr>
            </a:lvl1pPr>
          </a:lstStyle>
          <a:p>
            <a:r>
              <a:rPr lang="en-US"/>
              <a:t>Image title here, </a:t>
            </a:r>
            <a:r>
              <a:rPr lang="en-US" err="1"/>
              <a:t>Titillium</a:t>
            </a:r>
            <a:r>
              <a:rPr lang="en-US"/>
              <a:t> Web Light 40pt</a:t>
            </a:r>
          </a:p>
        </p:txBody>
      </p:sp>
      <p:sp>
        <p:nvSpPr>
          <p:cNvPr id="15" name="Freeform 5">
            <a:extLst>
              <a:ext uri="{FF2B5EF4-FFF2-40B4-BE49-F238E27FC236}">
                <a16:creationId xmlns:a16="http://schemas.microsoft.com/office/drawing/2014/main" id="{B02C9714-13E9-4FC3-9BCB-B069430F4706}"/>
              </a:ext>
            </a:extLst>
          </p:cNvPr>
          <p:cNvSpPr>
            <a:spLocks/>
          </p:cNvSpPr>
          <p:nvPr userDrawn="1"/>
        </p:nvSpPr>
        <p:spPr bwMode="auto">
          <a:xfrm flipV="1">
            <a:off x="9989498" y="3925333"/>
            <a:ext cx="2202505" cy="2932667"/>
          </a:xfrm>
          <a:custGeom>
            <a:avLst/>
            <a:gdLst>
              <a:gd name="T0" fmla="*/ 1227 w 1227"/>
              <a:gd name="T1" fmla="*/ 0 h 1572"/>
              <a:gd name="T2" fmla="*/ 226 w 1227"/>
              <a:gd name="T3" fmla="*/ 0 h 1572"/>
              <a:gd name="T4" fmla="*/ 396 w 1227"/>
              <a:gd name="T5" fmla="*/ 989 h 1572"/>
              <a:gd name="T6" fmla="*/ 1227 w 1227"/>
              <a:gd name="T7" fmla="*/ 1572 h 1572"/>
              <a:gd name="T8" fmla="*/ 1227 w 1227"/>
              <a:gd name="T9" fmla="*/ 0 h 1572"/>
            </a:gdLst>
            <a:ahLst/>
            <a:cxnLst>
              <a:cxn ang="0">
                <a:pos x="T0" y="T1"/>
              </a:cxn>
              <a:cxn ang="0">
                <a:pos x="T2" y="T3"/>
              </a:cxn>
              <a:cxn ang="0">
                <a:pos x="T4" y="T5"/>
              </a:cxn>
              <a:cxn ang="0">
                <a:pos x="T6" y="T7"/>
              </a:cxn>
              <a:cxn ang="0">
                <a:pos x="T8" y="T9"/>
              </a:cxn>
            </a:cxnLst>
            <a:rect l="0" t="0" r="r" b="b"/>
            <a:pathLst>
              <a:path w="1227" h="1572">
                <a:moveTo>
                  <a:pt x="1227" y="0"/>
                </a:moveTo>
                <a:cubicBezTo>
                  <a:pt x="226" y="0"/>
                  <a:pt x="226" y="0"/>
                  <a:pt x="226" y="0"/>
                </a:cubicBezTo>
                <a:cubicBezTo>
                  <a:pt x="0" y="320"/>
                  <a:pt x="76" y="763"/>
                  <a:pt x="396" y="989"/>
                </a:cubicBezTo>
                <a:cubicBezTo>
                  <a:pt x="538" y="1090"/>
                  <a:pt x="880" y="1327"/>
                  <a:pt x="1227" y="1572"/>
                </a:cubicBezTo>
                <a:cubicBezTo>
                  <a:pt x="1227" y="0"/>
                  <a:pt x="1227" y="0"/>
                  <a:pt x="12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sz="1400"/>
          </a:p>
        </p:txBody>
      </p:sp>
      <p:pic>
        <p:nvPicPr>
          <p:cNvPr id="23" name="Picture 22">
            <a:extLst>
              <a:ext uri="{FF2B5EF4-FFF2-40B4-BE49-F238E27FC236}">
                <a16:creationId xmlns:a16="http://schemas.microsoft.com/office/drawing/2014/main" id="{F398BFA1-DB76-4726-A00E-3602118D8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3442" y="5431604"/>
            <a:ext cx="1213241" cy="1052043"/>
          </a:xfrm>
          <a:prstGeom prst="rect">
            <a:avLst/>
          </a:prstGeom>
        </p:spPr>
      </p:pic>
    </p:spTree>
    <p:extLst>
      <p:ext uri="{BB962C8B-B14F-4D97-AF65-F5344CB8AC3E}">
        <p14:creationId xmlns:p14="http://schemas.microsoft.com/office/powerpoint/2010/main" val="3748261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mparison slide - 2 column">
    <p:spTree>
      <p:nvGrpSpPr>
        <p:cNvPr id="1" name=""/>
        <p:cNvGrpSpPr/>
        <p:nvPr/>
      </p:nvGrpSpPr>
      <p:grpSpPr>
        <a:xfrm>
          <a:off x="0" y="0"/>
          <a:ext cx="0" cy="0"/>
          <a:chOff x="0" y="0"/>
          <a:chExt cx="0" cy="0"/>
        </a:xfrm>
      </p:grpSpPr>
      <p:sp>
        <p:nvSpPr>
          <p:cNvPr id="12" name="Slide Number Placeholder 11"/>
          <p:cNvSpPr>
            <a:spLocks noGrp="1"/>
          </p:cNvSpPr>
          <p:nvPr>
            <p:ph type="sldNum" sz="quarter" idx="25"/>
          </p:nvPr>
        </p:nvSpPr>
        <p:spPr/>
        <p:txBody>
          <a:bodyPr/>
          <a:lstStyle>
            <a:lvl1pPr algn="ctr">
              <a:defRPr/>
            </a:lvl1pPr>
          </a:lstStyle>
          <a:p>
            <a:fld id="{45B3AF00-893C-234D-AF4B-58A6D85BD817}" type="slidenum">
              <a:rPr lang="uk-UA" smtClean="0"/>
              <a:pPr/>
              <a:t>‹#›</a:t>
            </a:fld>
            <a:endParaRPr lang="uk-UA"/>
          </a:p>
        </p:txBody>
      </p:sp>
      <p:sp>
        <p:nvSpPr>
          <p:cNvPr id="4" name="Content Placeholder 3"/>
          <p:cNvSpPr>
            <a:spLocks noGrp="1"/>
          </p:cNvSpPr>
          <p:nvPr>
            <p:ph sz="quarter" idx="30" hasCustomPrompt="1"/>
          </p:nvPr>
        </p:nvSpPr>
        <p:spPr>
          <a:xfrm>
            <a:off x="463555" y="1604423"/>
            <a:ext cx="5376335" cy="4607468"/>
          </a:xfrm>
          <a:prstGeom prst="rect">
            <a:avLst/>
          </a:prstGeom>
        </p:spPr>
        <p:txBody>
          <a:bodyPr>
            <a:noAutofit/>
          </a:bodyPr>
          <a:lstStyle/>
          <a:p>
            <a:pPr lvl="0"/>
            <a:r>
              <a:rPr lang="en-US"/>
              <a:t>Body text goes here, Open Sans 12pt</a:t>
            </a:r>
          </a:p>
          <a:p>
            <a:pPr lvl="1"/>
            <a:r>
              <a:rPr lang="en-US"/>
              <a:t>Second level, Open Sans 11.5pt</a:t>
            </a:r>
          </a:p>
          <a:p>
            <a:pPr lvl="2"/>
            <a:r>
              <a:rPr lang="en-US"/>
              <a:t>Third level, Open Sans 10pt</a:t>
            </a:r>
          </a:p>
          <a:p>
            <a:pPr lvl="3"/>
            <a:r>
              <a:rPr lang="en-US"/>
              <a:t>Fourth level, Open Sans 10pt</a:t>
            </a:r>
          </a:p>
          <a:p>
            <a:pPr lvl="4"/>
            <a:r>
              <a:rPr lang="en-US"/>
              <a:t>Caption text here, Open Sans 8pt</a:t>
            </a:r>
          </a:p>
        </p:txBody>
      </p:sp>
      <p:sp>
        <p:nvSpPr>
          <p:cNvPr id="6" name="Content Placeholder 5"/>
          <p:cNvSpPr>
            <a:spLocks noGrp="1"/>
          </p:cNvSpPr>
          <p:nvPr>
            <p:ph sz="quarter" idx="31" hasCustomPrompt="1"/>
          </p:nvPr>
        </p:nvSpPr>
        <p:spPr>
          <a:xfrm>
            <a:off x="6096001" y="1604433"/>
            <a:ext cx="5375627" cy="4607984"/>
          </a:xfrm>
          <a:prstGeom prst="rect">
            <a:avLst/>
          </a:prstGeom>
        </p:spPr>
        <p:txBody>
          <a:bodyPr>
            <a:noAutofit/>
          </a:bodyPr>
          <a:lstStyle/>
          <a:p>
            <a:pPr lvl="0"/>
            <a:r>
              <a:rPr lang="en-US"/>
              <a:t>Body text goes here, Open Sans 12pt</a:t>
            </a:r>
          </a:p>
          <a:p>
            <a:pPr lvl="1"/>
            <a:r>
              <a:rPr lang="en-US"/>
              <a:t>Second level, Open Sans 11.5pt</a:t>
            </a:r>
          </a:p>
          <a:p>
            <a:pPr lvl="2"/>
            <a:r>
              <a:rPr lang="en-US"/>
              <a:t>Third level, Open Sans 10pt</a:t>
            </a:r>
          </a:p>
          <a:p>
            <a:pPr lvl="3"/>
            <a:r>
              <a:rPr lang="en-US"/>
              <a:t>Fourth level, Open Sans 10pt</a:t>
            </a:r>
          </a:p>
          <a:p>
            <a:pPr lvl="4"/>
            <a:r>
              <a:rPr lang="en-US"/>
              <a:t>Caption text here, Open Sans 8pt</a:t>
            </a:r>
          </a:p>
        </p:txBody>
      </p:sp>
      <p:sp>
        <p:nvSpPr>
          <p:cNvPr id="5" name="Footer Placeholder 4"/>
          <p:cNvSpPr>
            <a:spLocks noGrp="1"/>
          </p:cNvSpPr>
          <p:nvPr>
            <p:ph type="ftr" sz="quarter" idx="32"/>
          </p:nvPr>
        </p:nvSpPr>
        <p:spPr/>
        <p:txBody>
          <a:bodyPr/>
          <a:lstStyle/>
          <a:p>
            <a:r>
              <a:rPr lang="en-US"/>
              <a:t>Footer  |  Date (Format: X Month 2017)</a:t>
            </a:r>
          </a:p>
        </p:txBody>
      </p:sp>
      <p:sp>
        <p:nvSpPr>
          <p:cNvPr id="3" name="Title 2"/>
          <p:cNvSpPr>
            <a:spLocks noGrp="1"/>
          </p:cNvSpPr>
          <p:nvPr>
            <p:ph type="title" hasCustomPrompt="1"/>
          </p:nvPr>
        </p:nvSpPr>
        <p:spPr>
          <a:xfrm>
            <a:off x="463551" y="211670"/>
            <a:ext cx="10080000" cy="960967"/>
          </a:xfrm>
        </p:spPr>
        <p:txBody>
          <a:bodyPr/>
          <a:lstStyle>
            <a:lvl1pPr>
              <a:defRPr baseline="0">
                <a:gradFill>
                  <a:gsLst>
                    <a:gs pos="68000">
                      <a:srgbClr val="008FD4"/>
                    </a:gs>
                    <a:gs pos="0">
                      <a:schemeClr val="tx2"/>
                    </a:gs>
                    <a:gs pos="100000">
                      <a:schemeClr val="accent1"/>
                    </a:gs>
                  </a:gsLst>
                  <a:lin ang="18600000" scaled="0"/>
                </a:gradFill>
              </a:defRPr>
            </a:lvl1pPr>
          </a:lstStyle>
          <a:p>
            <a:r>
              <a:rPr lang="en-US"/>
              <a:t>Comparison slide – 2 column</a:t>
            </a:r>
            <a:br>
              <a:rPr lang="en-US"/>
            </a:br>
            <a:r>
              <a:rPr lang="en-US" err="1"/>
              <a:t>Titillium</a:t>
            </a:r>
            <a:r>
              <a:rPr lang="en-US"/>
              <a:t> Web Light 28pt</a:t>
            </a:r>
          </a:p>
        </p:txBody>
      </p:sp>
      <p:grpSp>
        <p:nvGrpSpPr>
          <p:cNvPr id="38" name="Group 37"/>
          <p:cNvGrpSpPr/>
          <p:nvPr userDrawn="1"/>
        </p:nvGrpSpPr>
        <p:grpSpPr>
          <a:xfrm>
            <a:off x="13613963" y="1484316"/>
            <a:ext cx="1998084" cy="693185"/>
            <a:chOff x="6821831" y="1542886"/>
            <a:chExt cx="1903855" cy="880662"/>
          </a:xfrm>
        </p:grpSpPr>
        <p:sp>
          <p:nvSpPr>
            <p:cNvPr id="39" name="Rectangle 38"/>
            <p:cNvSpPr/>
            <p:nvPr/>
          </p:nvSpPr>
          <p:spPr>
            <a:xfrm>
              <a:off x="6958766" y="1769595"/>
              <a:ext cx="1766920" cy="653953"/>
            </a:xfrm>
            <a:prstGeom prst="rect">
              <a:avLst/>
            </a:prstGeom>
            <a:solidFill>
              <a:srgbClr val="B6EF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r>
                <a:rPr lang="en-US" sz="800" i="1">
                  <a:solidFill>
                    <a:schemeClr val="tx1"/>
                  </a:solidFill>
                </a:rPr>
                <a:t>You may need to manually move or </a:t>
              </a:r>
              <a:r>
                <a:rPr lang="en-US" sz="800" i="1" err="1">
                  <a:solidFill>
                    <a:schemeClr val="tx1"/>
                  </a:solidFill>
                </a:rPr>
                <a:t>recolour</a:t>
              </a:r>
              <a:r>
                <a:rPr lang="en-US" sz="800" i="1">
                  <a:solidFill>
                    <a:schemeClr val="tx1"/>
                  </a:solidFill>
                </a:rPr>
                <a:t> data</a:t>
              </a:r>
              <a:r>
                <a:rPr lang="en-US" sz="800" i="1" baseline="0">
                  <a:solidFill>
                    <a:schemeClr val="tx1"/>
                  </a:solidFill>
                </a:rPr>
                <a:t> labels if the segment is too small</a:t>
              </a:r>
              <a:endParaRPr lang="en-US" sz="800" i="1">
                <a:solidFill>
                  <a:schemeClr val="tx1"/>
                </a:solidFill>
              </a:endParaRPr>
            </a:p>
          </p:txBody>
        </p:sp>
        <p:sp>
          <p:nvSpPr>
            <p:cNvPr id="40" name="Triangle 39"/>
            <p:cNvSpPr/>
            <p:nvPr/>
          </p:nvSpPr>
          <p:spPr>
            <a:xfrm rot="16200000" flipH="1">
              <a:off x="6775159" y="1860173"/>
              <a:ext cx="224563" cy="131219"/>
            </a:xfrm>
            <a:prstGeom prst="triangle">
              <a:avLst/>
            </a:prstGeom>
            <a:solidFill>
              <a:srgbClr val="B6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800" i="1">
                <a:solidFill>
                  <a:schemeClr val="tx1"/>
                </a:solidFill>
              </a:endParaRPr>
            </a:p>
          </p:txBody>
        </p:sp>
        <p:sp>
          <p:nvSpPr>
            <p:cNvPr id="41" name="Rectangle 40"/>
            <p:cNvSpPr/>
            <p:nvPr/>
          </p:nvSpPr>
          <p:spPr>
            <a:xfrm>
              <a:off x="6955408" y="1542886"/>
              <a:ext cx="1766920" cy="269188"/>
            </a:xfrm>
            <a:prstGeom prst="rect">
              <a:avLst/>
            </a:prstGeom>
            <a:solidFill>
              <a:srgbClr val="4CEF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en-US" sz="800" b="1" i="0">
                  <a:solidFill>
                    <a:schemeClr val="tx1"/>
                  </a:solidFill>
                  <a:latin typeface="Open Sans Bold" charset="0"/>
                  <a:ea typeface="Open Sans Bold" charset="0"/>
                  <a:cs typeface="Open Sans Bold" charset="0"/>
                </a:rPr>
                <a:t>TIP - CHARTS</a:t>
              </a:r>
            </a:p>
          </p:txBody>
        </p:sp>
      </p:grpSp>
      <p:sp>
        <p:nvSpPr>
          <p:cNvPr id="43" name="Text Placeholder 2"/>
          <p:cNvSpPr>
            <a:spLocks noGrp="1"/>
          </p:cNvSpPr>
          <p:nvPr>
            <p:ph type="body" sz="quarter" idx="33" hasCustomPrompt="1"/>
          </p:nvPr>
        </p:nvSpPr>
        <p:spPr>
          <a:xfrm>
            <a:off x="462848" y="1172633"/>
            <a:ext cx="11265605" cy="431800"/>
          </a:xfrm>
          <a:prstGeom prst="rect">
            <a:avLst/>
          </a:prstGeom>
        </p:spPr>
        <p:txBody>
          <a:bodyPr tIns="36000">
            <a:noAutofit/>
          </a:bodyPr>
          <a:lstStyle>
            <a:lvl1pPr>
              <a:lnSpc>
                <a:spcPct val="90000"/>
              </a:lnSpc>
              <a:defRPr lang="en-US" sz="1867" b="0" i="0" kern="1200" baseline="0" dirty="0" smtClean="0">
                <a:solidFill>
                  <a:srgbClr val="001CB0"/>
                </a:solidFill>
                <a:latin typeface="+mj-lt"/>
                <a:ea typeface="+mn-ea"/>
                <a:cs typeface="Arial"/>
              </a:defRPr>
            </a:lvl1pPr>
            <a:lvl2pPr>
              <a:defRPr lang="en-US" sz="2844" b="0" i="0" kern="1200" baseline="0" dirty="0" smtClean="0">
                <a:solidFill>
                  <a:srgbClr val="001CB0"/>
                </a:solidFill>
                <a:latin typeface="+mj-lt"/>
                <a:ea typeface="+mn-ea"/>
                <a:cs typeface="Arial"/>
              </a:defRPr>
            </a:lvl2pPr>
            <a:lvl3pPr>
              <a:defRPr lang="en-US" sz="2844" b="0" i="0" kern="1200" baseline="0" dirty="0" smtClean="0">
                <a:solidFill>
                  <a:srgbClr val="001CB0"/>
                </a:solidFill>
                <a:latin typeface="+mj-lt"/>
                <a:ea typeface="+mn-ea"/>
                <a:cs typeface="Arial"/>
              </a:defRPr>
            </a:lvl3pPr>
            <a:lvl4pPr>
              <a:defRPr lang="en-US" sz="2844" b="0" i="0" kern="1200" baseline="0" dirty="0" smtClean="0">
                <a:solidFill>
                  <a:srgbClr val="001CB0"/>
                </a:solidFill>
                <a:latin typeface="+mj-lt"/>
                <a:ea typeface="+mn-ea"/>
                <a:cs typeface="Arial"/>
              </a:defRPr>
            </a:lvl4pPr>
            <a:lvl5pPr>
              <a:defRPr lang="en-US" sz="2844" b="0" i="0" kern="1200" baseline="0" dirty="0">
                <a:solidFill>
                  <a:srgbClr val="001CB0"/>
                </a:solidFill>
                <a:latin typeface="+mj-lt"/>
                <a:ea typeface="+mn-ea"/>
                <a:cs typeface="Arial"/>
              </a:defRPr>
            </a:lvl5pPr>
          </a:lstStyle>
          <a:p>
            <a:r>
              <a:rPr lang="en-US" err="1"/>
              <a:t>Subheadline</a:t>
            </a:r>
            <a:r>
              <a:rPr lang="en-US"/>
              <a:t> here, </a:t>
            </a:r>
            <a:r>
              <a:rPr lang="en-US" err="1"/>
              <a:t>Titillium</a:t>
            </a:r>
            <a:r>
              <a:rPr lang="en-US"/>
              <a:t> Web Light 14pt</a:t>
            </a:r>
          </a:p>
        </p:txBody>
      </p:sp>
      <p:grpSp>
        <p:nvGrpSpPr>
          <p:cNvPr id="25" name="Group 24"/>
          <p:cNvGrpSpPr/>
          <p:nvPr userDrawn="1"/>
        </p:nvGrpSpPr>
        <p:grpSpPr>
          <a:xfrm>
            <a:off x="-3418834" y="6151349"/>
            <a:ext cx="1992084" cy="584441"/>
            <a:chOff x="6955408" y="1542886"/>
            <a:chExt cx="1898139" cy="742508"/>
          </a:xfrm>
        </p:grpSpPr>
        <p:sp>
          <p:nvSpPr>
            <p:cNvPr id="44" name="Rectangle 43"/>
            <p:cNvSpPr/>
            <p:nvPr/>
          </p:nvSpPr>
          <p:spPr>
            <a:xfrm>
              <a:off x="6958765" y="1787847"/>
              <a:ext cx="1766920" cy="497547"/>
            </a:xfrm>
            <a:prstGeom prst="rect">
              <a:avLst/>
            </a:prstGeom>
            <a:solidFill>
              <a:srgbClr val="B6EFD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r>
                <a:rPr lang="en-US" sz="800" i="1">
                  <a:solidFill>
                    <a:schemeClr val="tx1"/>
                  </a:solidFill>
                </a:rPr>
                <a:t>Edit the footer contents</a:t>
              </a:r>
              <a:r>
                <a:rPr lang="en-US" sz="800" i="1" baseline="0">
                  <a:solidFill>
                    <a:schemeClr val="tx1"/>
                  </a:solidFill>
                </a:rPr>
                <a:t> under Insert &gt; Header and Footer</a:t>
              </a:r>
              <a:endParaRPr lang="en-US" sz="800" i="1">
                <a:solidFill>
                  <a:schemeClr val="tx1"/>
                </a:solidFill>
              </a:endParaRPr>
            </a:p>
          </p:txBody>
        </p:sp>
        <p:sp>
          <p:nvSpPr>
            <p:cNvPr id="45" name="Triangle 44"/>
            <p:cNvSpPr/>
            <p:nvPr/>
          </p:nvSpPr>
          <p:spPr>
            <a:xfrm rot="5400000">
              <a:off x="8675656" y="1860174"/>
              <a:ext cx="224563" cy="131219"/>
            </a:xfrm>
            <a:prstGeom prst="triangle">
              <a:avLst/>
            </a:prstGeom>
            <a:solidFill>
              <a:srgbClr val="B6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800" i="1">
                <a:solidFill>
                  <a:schemeClr val="tx1"/>
                </a:solidFill>
              </a:endParaRPr>
            </a:p>
          </p:txBody>
        </p:sp>
        <p:sp>
          <p:nvSpPr>
            <p:cNvPr id="46" name="Rectangle 45"/>
            <p:cNvSpPr/>
            <p:nvPr/>
          </p:nvSpPr>
          <p:spPr>
            <a:xfrm>
              <a:off x="6955408" y="1542886"/>
              <a:ext cx="1766920" cy="269188"/>
            </a:xfrm>
            <a:prstGeom prst="rect">
              <a:avLst/>
            </a:prstGeom>
            <a:solidFill>
              <a:srgbClr val="4CEF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en-US" sz="800" b="1" i="0">
                  <a:solidFill>
                    <a:schemeClr val="tx1"/>
                  </a:solidFill>
                  <a:latin typeface="Open Sans Bold" charset="0"/>
                  <a:ea typeface="Open Sans Bold" charset="0"/>
                  <a:cs typeface="Open Sans Bold" charset="0"/>
                </a:rPr>
                <a:t>TIP - FOOTER</a:t>
              </a:r>
            </a:p>
          </p:txBody>
        </p:sp>
      </p:grpSp>
      <p:grpSp>
        <p:nvGrpSpPr>
          <p:cNvPr id="47" name="Group 46"/>
          <p:cNvGrpSpPr/>
          <p:nvPr userDrawn="1"/>
        </p:nvGrpSpPr>
        <p:grpSpPr>
          <a:xfrm>
            <a:off x="13613960" y="6161545"/>
            <a:ext cx="1998573" cy="582715"/>
            <a:chOff x="6821831" y="1552689"/>
            <a:chExt cx="1904321" cy="740311"/>
          </a:xfrm>
        </p:grpSpPr>
        <p:sp>
          <p:nvSpPr>
            <p:cNvPr id="48" name="Rectangle 47"/>
            <p:cNvSpPr/>
            <p:nvPr/>
          </p:nvSpPr>
          <p:spPr>
            <a:xfrm>
              <a:off x="6948010" y="1795455"/>
              <a:ext cx="1778142" cy="497545"/>
            </a:xfrm>
            <a:prstGeom prst="rect">
              <a:avLst/>
            </a:prstGeom>
            <a:solidFill>
              <a:srgbClr val="B6EF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r>
                <a:rPr lang="en-US" sz="800" i="1">
                  <a:solidFill>
                    <a:schemeClr val="tx1"/>
                  </a:solidFill>
                </a:rPr>
                <a:t>Add</a:t>
              </a:r>
              <a:r>
                <a:rPr lang="en-US" sz="800" i="1" baseline="0">
                  <a:solidFill>
                    <a:schemeClr val="tx1"/>
                  </a:solidFill>
                </a:rPr>
                <a:t> or remove the slide number under Insert &gt; Slide Number</a:t>
              </a:r>
              <a:endParaRPr lang="en-US" sz="800" i="1">
                <a:solidFill>
                  <a:schemeClr val="tx1"/>
                </a:solidFill>
              </a:endParaRPr>
            </a:p>
          </p:txBody>
        </p:sp>
        <p:sp>
          <p:nvSpPr>
            <p:cNvPr id="49" name="Triangle 48"/>
            <p:cNvSpPr/>
            <p:nvPr/>
          </p:nvSpPr>
          <p:spPr>
            <a:xfrm rot="16200000" flipH="1">
              <a:off x="6775159" y="1860173"/>
              <a:ext cx="224563" cy="131219"/>
            </a:xfrm>
            <a:prstGeom prst="triangle">
              <a:avLst/>
            </a:prstGeom>
            <a:solidFill>
              <a:srgbClr val="B6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800" i="1">
                <a:solidFill>
                  <a:schemeClr val="tx1"/>
                </a:solidFill>
              </a:endParaRPr>
            </a:p>
          </p:txBody>
        </p:sp>
        <p:sp>
          <p:nvSpPr>
            <p:cNvPr id="50" name="Rectangle 49"/>
            <p:cNvSpPr/>
            <p:nvPr/>
          </p:nvSpPr>
          <p:spPr>
            <a:xfrm>
              <a:off x="6955408" y="1552689"/>
              <a:ext cx="1766920" cy="269188"/>
            </a:xfrm>
            <a:prstGeom prst="rect">
              <a:avLst/>
            </a:prstGeom>
            <a:solidFill>
              <a:srgbClr val="4CEF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l"/>
              <a:r>
                <a:rPr lang="en-US" sz="800" b="1" i="0">
                  <a:solidFill>
                    <a:schemeClr val="tx1"/>
                  </a:solidFill>
                  <a:latin typeface="Open Sans Bold" charset="0"/>
                  <a:ea typeface="Open Sans Bold" charset="0"/>
                  <a:cs typeface="Open Sans Bold" charset="0"/>
                </a:rPr>
                <a:t>TIP </a:t>
              </a:r>
              <a:r>
                <a:rPr lang="mr-IN" sz="800" b="1" i="0">
                  <a:solidFill>
                    <a:schemeClr val="tx1"/>
                  </a:solidFill>
                  <a:latin typeface="Open Sans Bold" charset="0"/>
                  <a:ea typeface="Open Sans Bold" charset="0"/>
                  <a:cs typeface="Open Sans Bold" charset="0"/>
                </a:rPr>
                <a:t>–</a:t>
              </a:r>
              <a:r>
                <a:rPr lang="en-US" sz="800" b="1" i="0">
                  <a:solidFill>
                    <a:schemeClr val="tx1"/>
                  </a:solidFill>
                  <a:latin typeface="Open Sans Bold" charset="0"/>
                  <a:ea typeface="Open Sans Bold" charset="0"/>
                  <a:cs typeface="Open Sans Bold" charset="0"/>
                </a:rPr>
                <a:t> PAGE NUMBERS</a:t>
              </a:r>
            </a:p>
          </p:txBody>
        </p:sp>
      </p:grpSp>
    </p:spTree>
    <p:extLst>
      <p:ext uri="{BB962C8B-B14F-4D97-AF65-F5344CB8AC3E}">
        <p14:creationId xmlns:p14="http://schemas.microsoft.com/office/powerpoint/2010/main" val="890005646"/>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86953" y="210319"/>
            <a:ext cx="4551095" cy="685510"/>
          </a:xfrm>
          <a:prstGeom prst="rect">
            <a:avLst/>
          </a:prstGeom>
          <a:noFill/>
        </p:spPr>
        <p:txBody>
          <a:bodyPr vert="horz" wrap="square" lIns="108000" tIns="46800" rIns="108000" bIns="46800" rtlCol="0" anchor="ctr" anchorCtr="0">
            <a:spAutoFit/>
          </a:bodyPr>
          <a:lstStyle/>
          <a:p>
            <a:r>
              <a:rPr lang="en-US"/>
              <a:t>Headline</a:t>
            </a:r>
            <a:endParaRPr lang="en-AU"/>
          </a:p>
        </p:txBody>
      </p:sp>
      <p:sp>
        <p:nvSpPr>
          <p:cNvPr id="60" name="Text Placeholder 58"/>
          <p:cNvSpPr>
            <a:spLocks noGrp="1"/>
          </p:cNvSpPr>
          <p:nvPr>
            <p:ph type="body" sz="quarter" idx="23" hasCustomPrompt="1"/>
          </p:nvPr>
        </p:nvSpPr>
        <p:spPr>
          <a:xfrm>
            <a:off x="287868" y="643467"/>
            <a:ext cx="3996267" cy="355600"/>
          </a:xfrm>
        </p:spPr>
        <p:txBody>
          <a:bodyPr/>
          <a:lstStyle>
            <a:lvl1pPr>
              <a:defRPr sz="1467" b="0" i="0" baseline="0">
                <a:solidFill>
                  <a:schemeClr val="tx2"/>
                </a:solidFill>
                <a:latin typeface="Titillium WebSemiBold"/>
                <a:cs typeface="Titillium WebSemiBold"/>
              </a:defRPr>
            </a:lvl1pPr>
          </a:lstStyle>
          <a:p>
            <a:pPr lvl="0"/>
            <a:r>
              <a:rPr lang="en-US"/>
              <a:t>Sub headline</a:t>
            </a:r>
          </a:p>
        </p:txBody>
      </p:sp>
      <p:sp>
        <p:nvSpPr>
          <p:cNvPr id="64" name="Date Placeholder 3"/>
          <p:cNvSpPr>
            <a:spLocks noGrp="1"/>
          </p:cNvSpPr>
          <p:nvPr>
            <p:ph type="dt" sz="half" idx="2"/>
          </p:nvPr>
        </p:nvSpPr>
        <p:spPr>
          <a:xfrm>
            <a:off x="270933" y="6373286"/>
            <a:ext cx="3386667" cy="366183"/>
          </a:xfrm>
          <a:prstGeom prst="rect">
            <a:avLst/>
          </a:prstGeom>
        </p:spPr>
        <p:txBody>
          <a:bodyPr vert="horz" lIns="91440" tIns="45720" rIns="91440" bIns="45720" rtlCol="0" anchor="ctr"/>
          <a:lstStyle>
            <a:lvl1pPr algn="l">
              <a:defRPr sz="933" b="0" i="0">
                <a:solidFill>
                  <a:srgbClr val="000000"/>
                </a:solidFill>
                <a:latin typeface="Titillium WebLight"/>
                <a:cs typeface="Titillium WebLight"/>
              </a:defRPr>
            </a:lvl1pPr>
          </a:lstStyle>
          <a:p>
            <a:endParaRPr lang="en-US"/>
          </a:p>
        </p:txBody>
      </p:sp>
      <p:sp>
        <p:nvSpPr>
          <p:cNvPr id="65" name="Slide Number Placeholder 4"/>
          <p:cNvSpPr>
            <a:spLocks noGrp="1"/>
          </p:cNvSpPr>
          <p:nvPr>
            <p:ph type="sldNum" sz="quarter" idx="4"/>
          </p:nvPr>
        </p:nvSpPr>
        <p:spPr>
          <a:xfrm>
            <a:off x="8940800" y="6366935"/>
            <a:ext cx="2844800" cy="355600"/>
          </a:xfrm>
          <a:prstGeom prst="rect">
            <a:avLst/>
          </a:prstGeom>
        </p:spPr>
        <p:txBody>
          <a:bodyPr vert="horz" lIns="91440" tIns="45720" rIns="91440" bIns="45720" rtlCol="0" anchor="ctr"/>
          <a:lstStyle>
            <a:lvl1pPr algn="r">
              <a:defRPr sz="933" b="0" i="0">
                <a:solidFill>
                  <a:srgbClr val="000000"/>
                </a:solidFill>
                <a:latin typeface="Titillium WebLight"/>
                <a:cs typeface="Titillium WebLight"/>
              </a:defRPr>
            </a:lvl1pPr>
          </a:lstStyle>
          <a:p>
            <a:fld id="{7A900B34-247E-794D-970B-493CBFD17528}" type="slidenum">
              <a:rPr lang="en-US" smtClean="0"/>
              <a:pPr/>
              <a:t>‹#›</a:t>
            </a:fld>
            <a:endParaRPr lang="en-US"/>
          </a:p>
        </p:txBody>
      </p:sp>
      <p:sp>
        <p:nvSpPr>
          <p:cNvPr id="17" name="Content Placeholder 23"/>
          <p:cNvSpPr>
            <a:spLocks noGrp="1"/>
          </p:cNvSpPr>
          <p:nvPr>
            <p:ph sz="quarter" idx="18" hasCustomPrompt="1"/>
          </p:nvPr>
        </p:nvSpPr>
        <p:spPr>
          <a:xfrm>
            <a:off x="294222" y="1924049"/>
            <a:ext cx="10703999" cy="4358216"/>
          </a:xfrm>
        </p:spPr>
        <p:txBody>
          <a:bodyPr/>
          <a:lstStyle>
            <a:lvl1pPr>
              <a:defRPr baseline="0"/>
            </a:lvl1pPr>
            <a:lvl2pPr>
              <a:defRPr baseline="0"/>
            </a:lvl2pPr>
            <a:lvl3pPr>
              <a:defRPr baseline="0"/>
            </a:lvl3pPr>
            <a:lvl4pPr>
              <a:defRPr baseline="0"/>
            </a:lvl4pPr>
          </a:lstStyle>
          <a:p>
            <a:pPr lvl="0"/>
            <a:r>
              <a:rPr lang="en-US"/>
              <a:t>Body copy headline</a:t>
            </a:r>
          </a:p>
          <a:p>
            <a:pPr lvl="1"/>
            <a:r>
              <a:rPr lang="en-US"/>
              <a:t>Body copy</a:t>
            </a:r>
          </a:p>
          <a:p>
            <a:pPr lvl="2"/>
            <a:r>
              <a:rPr lang="en-US"/>
              <a:t>Bullet point 1</a:t>
            </a:r>
          </a:p>
          <a:p>
            <a:pPr lvl="3"/>
            <a:r>
              <a:rPr lang="en-US"/>
              <a:t>Bullet point 2</a:t>
            </a:r>
          </a:p>
        </p:txBody>
      </p:sp>
    </p:spTree>
    <p:extLst>
      <p:ext uri="{BB962C8B-B14F-4D97-AF65-F5344CB8AC3E}">
        <p14:creationId xmlns:p14="http://schemas.microsoft.com/office/powerpoint/2010/main" val="14700101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6953" y="301979"/>
            <a:ext cx="4551095" cy="502191"/>
          </a:xfrm>
        </p:spPr>
        <p:txBody>
          <a:bodyPr/>
          <a:lstStyle/>
          <a:p>
            <a:r>
              <a:rPr lang="en-US"/>
              <a:t>Headline</a:t>
            </a:r>
            <a:endParaRPr lang="en-AU"/>
          </a:p>
        </p:txBody>
      </p:sp>
      <p:sp>
        <p:nvSpPr>
          <p:cNvPr id="9" name="Date Placeholder 3"/>
          <p:cNvSpPr>
            <a:spLocks noGrp="1"/>
          </p:cNvSpPr>
          <p:nvPr>
            <p:ph type="dt" sz="half" idx="2"/>
          </p:nvPr>
        </p:nvSpPr>
        <p:spPr>
          <a:xfrm>
            <a:off x="270933" y="6373286"/>
            <a:ext cx="3386667" cy="366183"/>
          </a:xfrm>
          <a:prstGeom prst="rect">
            <a:avLst/>
          </a:prstGeom>
        </p:spPr>
        <p:txBody>
          <a:bodyPr vert="horz" lIns="91440" tIns="45720" rIns="91440" bIns="45720" rtlCol="0" anchor="ctr"/>
          <a:lstStyle>
            <a:lvl1pPr algn="l">
              <a:defRPr sz="933" b="0" i="0">
                <a:solidFill>
                  <a:srgbClr val="000000"/>
                </a:solidFill>
                <a:latin typeface="Titillium WebLight"/>
                <a:cs typeface="Titillium WebLight"/>
              </a:defRPr>
            </a:lvl1pPr>
          </a:lstStyle>
          <a:p>
            <a:endParaRPr lang="en-US"/>
          </a:p>
        </p:txBody>
      </p:sp>
      <p:sp>
        <p:nvSpPr>
          <p:cNvPr id="11" name="Slide Number Placeholder 4"/>
          <p:cNvSpPr>
            <a:spLocks noGrp="1"/>
          </p:cNvSpPr>
          <p:nvPr>
            <p:ph type="sldNum" sz="quarter" idx="4"/>
          </p:nvPr>
        </p:nvSpPr>
        <p:spPr>
          <a:xfrm>
            <a:off x="8940800" y="6366935"/>
            <a:ext cx="2844800" cy="355600"/>
          </a:xfrm>
          <a:prstGeom prst="rect">
            <a:avLst/>
          </a:prstGeom>
        </p:spPr>
        <p:txBody>
          <a:bodyPr vert="horz" lIns="91440" tIns="45720" rIns="91440" bIns="45720" rtlCol="0" anchor="ctr"/>
          <a:lstStyle>
            <a:lvl1pPr algn="r">
              <a:defRPr sz="933" b="0" i="0">
                <a:solidFill>
                  <a:srgbClr val="000000"/>
                </a:solidFill>
                <a:latin typeface="Titillium WebLight"/>
                <a:cs typeface="Titillium WebLight"/>
              </a:defRPr>
            </a:lvl1pPr>
          </a:lstStyle>
          <a:p>
            <a:fld id="{7A900B34-247E-794D-970B-493CBFD17528}" type="slidenum">
              <a:rPr lang="en-US" smtClean="0"/>
              <a:pPr/>
              <a:t>‹#›</a:t>
            </a:fld>
            <a:endParaRPr lang="en-US"/>
          </a:p>
        </p:txBody>
      </p:sp>
      <p:sp>
        <p:nvSpPr>
          <p:cNvPr id="12" name="Text Placeholder 58"/>
          <p:cNvSpPr>
            <a:spLocks noGrp="1"/>
          </p:cNvSpPr>
          <p:nvPr>
            <p:ph type="body" sz="quarter" idx="23" hasCustomPrompt="1"/>
          </p:nvPr>
        </p:nvSpPr>
        <p:spPr>
          <a:xfrm>
            <a:off x="287868" y="643467"/>
            <a:ext cx="3996267" cy="355600"/>
          </a:xfrm>
        </p:spPr>
        <p:txBody>
          <a:bodyPr/>
          <a:lstStyle>
            <a:lvl1pPr>
              <a:defRPr sz="1467" b="0" i="0" baseline="0">
                <a:solidFill>
                  <a:schemeClr val="tx2"/>
                </a:solidFill>
                <a:latin typeface="Titillium WebSemiBold"/>
                <a:cs typeface="Titillium WebSemiBold"/>
              </a:defRPr>
            </a:lvl1pPr>
          </a:lstStyle>
          <a:p>
            <a:pPr lvl="0"/>
            <a:r>
              <a:rPr lang="en-US"/>
              <a:t>Sub headline</a:t>
            </a:r>
          </a:p>
        </p:txBody>
      </p:sp>
    </p:spTree>
    <p:extLst>
      <p:ext uri="{BB962C8B-B14F-4D97-AF65-F5344CB8AC3E}">
        <p14:creationId xmlns:p14="http://schemas.microsoft.com/office/powerpoint/2010/main" val="425510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Text and Image ">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1" y="0"/>
            <a:ext cx="6095999"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Title 1"/>
          <p:cNvSpPr>
            <a:spLocks noGrp="1"/>
          </p:cNvSpPr>
          <p:nvPr>
            <p:ph type="title" hasCustomPrompt="1"/>
          </p:nvPr>
        </p:nvSpPr>
        <p:spPr>
          <a:xfrm>
            <a:off x="829246" y="675831"/>
            <a:ext cx="4032431" cy="1116760"/>
          </a:xfrm>
        </p:spPr>
        <p:txBody>
          <a:bodyPr anchor="b"/>
          <a:lstStyle>
            <a:lvl1pPr>
              <a:defRPr sz="4267"/>
            </a:lvl1pPr>
          </a:lstStyle>
          <a:p>
            <a:r>
              <a:rPr lang="en-US"/>
              <a:t>Text and image</a:t>
            </a:r>
          </a:p>
        </p:txBody>
      </p:sp>
      <p:sp>
        <p:nvSpPr>
          <p:cNvPr id="4" name="Text Placeholder 3"/>
          <p:cNvSpPr>
            <a:spLocks noGrp="1"/>
          </p:cNvSpPr>
          <p:nvPr>
            <p:ph type="body" sz="half" idx="2" hasCustomPrompt="1"/>
          </p:nvPr>
        </p:nvSpPr>
        <p:spPr>
          <a:xfrm>
            <a:off x="829247" y="2679849"/>
            <a:ext cx="4784869" cy="2025079"/>
          </a:xfrm>
        </p:spPr>
        <p:txBody>
          <a:bodyPr>
            <a:normAutofit/>
          </a:bodyPr>
          <a:lstStyle>
            <a:lvl1pPr marL="0" indent="0">
              <a:spcBef>
                <a:spcPts val="0"/>
              </a:spcBef>
              <a:buNone/>
              <a:defRPr sz="2133"/>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Large Body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a:t>
            </a:r>
            <a:r>
              <a:rPr lang="en-US" err="1"/>
              <a:t>ut</a:t>
            </a:r>
            <a:r>
              <a:rPr lang="en-US"/>
              <a:t> </a:t>
            </a:r>
          </a:p>
          <a:p>
            <a:pPr lvl="0"/>
            <a:r>
              <a:rPr lang="en-US" err="1"/>
              <a:t>wisi</a:t>
            </a:r>
            <a:r>
              <a:rPr lang="en-US"/>
              <a:t> </a:t>
            </a:r>
            <a:r>
              <a:rPr lang="en-US" err="1"/>
              <a:t>enim</a:t>
            </a:r>
            <a:r>
              <a:rPr lang="en-US"/>
              <a:t> ad </a:t>
            </a:r>
          </a:p>
        </p:txBody>
      </p:sp>
      <p:sp>
        <p:nvSpPr>
          <p:cNvPr id="5" name="Date Placeholder 4"/>
          <p:cNvSpPr>
            <a:spLocks noGrp="1"/>
          </p:cNvSpPr>
          <p:nvPr>
            <p:ph type="dt" sz="half" idx="10"/>
          </p:nvPr>
        </p:nvSpPr>
        <p:spPr/>
        <p:txBody>
          <a:bodyPr/>
          <a:lstStyle/>
          <a:p>
            <a:r>
              <a:rPr lang="en-US"/>
              <a:t>00/00/19</a:t>
            </a:r>
          </a:p>
        </p:txBody>
      </p:sp>
      <p:sp>
        <p:nvSpPr>
          <p:cNvPr id="6" name="Footer Placeholder 5"/>
          <p:cNvSpPr>
            <a:spLocks noGrp="1"/>
          </p:cNvSpPr>
          <p:nvPr>
            <p:ph type="ftr" sz="quarter" idx="11"/>
          </p:nvPr>
        </p:nvSpPr>
        <p:spPr/>
        <p:txBody>
          <a:bodyPr/>
          <a:lstStyle/>
          <a:p>
            <a:r>
              <a:rPr lang="en-US"/>
              <a:t>The Benevolent Society    </a:t>
            </a:r>
            <a:r>
              <a:rPr lang="en-US" b="1"/>
              <a:t>Presentation Title</a:t>
            </a:r>
          </a:p>
        </p:txBody>
      </p:sp>
      <p:sp>
        <p:nvSpPr>
          <p:cNvPr id="7" name="Slide Number Placeholder 6"/>
          <p:cNvSpPr>
            <a:spLocks noGrp="1"/>
          </p:cNvSpPr>
          <p:nvPr>
            <p:ph type="sldNum" sz="quarter" idx="12"/>
          </p:nvPr>
        </p:nvSpPr>
        <p:spPr>
          <a:xfrm>
            <a:off x="11451912" y="181846"/>
            <a:ext cx="479613" cy="365125"/>
          </a:xfrm>
          <a:prstGeom prst="rect">
            <a:avLst/>
          </a:prstGeom>
        </p:spPr>
        <p:txBody>
          <a:bodyPr/>
          <a:lstStyle/>
          <a:p>
            <a:fld id="{D38D17FB-B997-D249-92E8-1375C1B258A0}" type="slidenum">
              <a:rPr lang="en-US" smtClean="0"/>
              <a:t>‹#›</a:t>
            </a:fld>
            <a:endParaRPr lang="en-US"/>
          </a:p>
        </p:txBody>
      </p:sp>
      <p:sp>
        <p:nvSpPr>
          <p:cNvPr id="8" name="Text Placeholder 3">
            <a:extLst>
              <a:ext uri="{FF2B5EF4-FFF2-40B4-BE49-F238E27FC236}">
                <a16:creationId xmlns:a16="http://schemas.microsoft.com/office/drawing/2014/main" id="{1879E6AE-CC5D-8345-BBE2-06E072FD1FC5}"/>
              </a:ext>
            </a:extLst>
          </p:cNvPr>
          <p:cNvSpPr>
            <a:spLocks noGrp="1"/>
          </p:cNvSpPr>
          <p:nvPr>
            <p:ph type="body" sz="half" idx="13" hasCustomPrompt="1"/>
          </p:nvPr>
        </p:nvSpPr>
        <p:spPr>
          <a:xfrm>
            <a:off x="3318909" y="4998929"/>
            <a:ext cx="2131121" cy="765497"/>
          </a:xfrm>
        </p:spPr>
        <p:txBody>
          <a:bodyPr>
            <a:normAutofit/>
          </a:bodyPr>
          <a:lstStyle>
            <a:lvl1pPr marL="0" indent="0" algn="r">
              <a:spcBef>
                <a:spcPts val="0"/>
              </a:spcBef>
              <a:buNone/>
              <a:defRPr sz="1333">
                <a:solidFill>
                  <a:schemeClr val="accent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a:t>
            </a:r>
          </a:p>
        </p:txBody>
      </p:sp>
    </p:spTree>
    <p:extLst>
      <p:ext uri="{BB962C8B-B14F-4D97-AF65-F5344CB8AC3E}">
        <p14:creationId xmlns:p14="http://schemas.microsoft.com/office/powerpoint/2010/main" val="7352148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3551" y="211143"/>
            <a:ext cx="10080000" cy="866775"/>
          </a:xfrm>
        </p:spPr>
        <p:txBody>
          <a:bodyPr anchor="b" anchorCtr="0"/>
          <a:lstStyle>
            <a:lvl1pPr>
              <a:defRPr baseline="0"/>
            </a:lvl1pPr>
          </a:lstStyle>
          <a:p>
            <a:r>
              <a:rPr lang="en-US"/>
              <a:t>Content slide, </a:t>
            </a:r>
            <a:br>
              <a:rPr lang="en-US"/>
            </a:br>
            <a:r>
              <a:rPr lang="en-US" err="1"/>
              <a:t>Titillium</a:t>
            </a:r>
            <a:r>
              <a:rPr lang="en-US"/>
              <a:t> Web Light 30pt</a:t>
            </a:r>
          </a:p>
        </p:txBody>
      </p:sp>
      <p:sp>
        <p:nvSpPr>
          <p:cNvPr id="6" name="Footer Placeholder 5"/>
          <p:cNvSpPr>
            <a:spLocks noGrp="1"/>
          </p:cNvSpPr>
          <p:nvPr>
            <p:ph type="ftr" sz="quarter" idx="30"/>
          </p:nvPr>
        </p:nvSpPr>
        <p:spPr/>
        <p:txBody>
          <a:bodyPr/>
          <a:lstStyle/>
          <a:p>
            <a:r>
              <a:rPr lang="en-US"/>
              <a:t>Footer  |  Date (Format: X Month 2017)</a:t>
            </a:r>
          </a:p>
        </p:txBody>
      </p:sp>
      <p:sp>
        <p:nvSpPr>
          <p:cNvPr id="8" name="Slide Number Placeholder 7"/>
          <p:cNvSpPr>
            <a:spLocks noGrp="1"/>
          </p:cNvSpPr>
          <p:nvPr>
            <p:ph type="sldNum" sz="quarter" idx="31"/>
          </p:nvPr>
        </p:nvSpPr>
        <p:spPr/>
        <p:txBody>
          <a:bodyPr/>
          <a:lstStyle/>
          <a:p>
            <a:pPr algn="ctr"/>
            <a:fld id="{45B3AF00-893C-234D-AF4B-58A6D85BD817}" type="slidenum">
              <a:rPr lang="uk-UA" smtClean="0"/>
              <a:pPr algn="ctr"/>
              <a:t>‹#›</a:t>
            </a:fld>
            <a:endParaRPr lang="uk-UA"/>
          </a:p>
        </p:txBody>
      </p:sp>
      <p:sp>
        <p:nvSpPr>
          <p:cNvPr id="4" name="Content Placeholder 3"/>
          <p:cNvSpPr>
            <a:spLocks noGrp="1"/>
          </p:cNvSpPr>
          <p:nvPr>
            <p:ph sz="quarter" idx="32" hasCustomPrompt="1"/>
          </p:nvPr>
        </p:nvSpPr>
        <p:spPr>
          <a:xfrm>
            <a:off x="463551" y="1484316"/>
            <a:ext cx="11264900" cy="4727575"/>
          </a:xfrm>
        </p:spPr>
        <p:txBody>
          <a:bodyPr/>
          <a:lstStyle>
            <a:lvl3pPr>
              <a:defRPr baseline="0"/>
            </a:lvl3pPr>
            <a:lvl4pPr>
              <a:defRPr baseline="0"/>
            </a:lvl4pPr>
            <a:lvl5pPr>
              <a:defRPr>
                <a:solidFill>
                  <a:schemeClr val="accent1"/>
                </a:solidFill>
              </a:defRPr>
            </a:lvl5pPr>
          </a:lstStyle>
          <a:p>
            <a:pPr lvl="0"/>
            <a:r>
              <a:rPr lang="en-US"/>
              <a:t>Body text goes here, Open Sans 14pt</a:t>
            </a:r>
          </a:p>
          <a:p>
            <a:pPr lvl="1"/>
            <a:r>
              <a:rPr lang="en-US"/>
              <a:t>Second level, Open Sans 13.5pt</a:t>
            </a:r>
          </a:p>
          <a:p>
            <a:pPr lvl="2"/>
            <a:r>
              <a:rPr lang="en-US"/>
              <a:t>Third level, Open Sans 11pt</a:t>
            </a:r>
          </a:p>
          <a:p>
            <a:pPr lvl="3"/>
            <a:r>
              <a:rPr lang="en-US"/>
              <a:t>Fourth level, Open Sans 11pt</a:t>
            </a:r>
          </a:p>
          <a:p>
            <a:pPr lvl="4"/>
            <a:r>
              <a:rPr lang="en-US"/>
              <a:t>Caption text here, Open Sans 9pt</a:t>
            </a:r>
          </a:p>
        </p:txBody>
      </p:sp>
    </p:spTree>
    <p:extLst>
      <p:ext uri="{BB962C8B-B14F-4D97-AF65-F5344CB8AC3E}">
        <p14:creationId xmlns:p14="http://schemas.microsoft.com/office/powerpoint/2010/main" val="508613194"/>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a:p>
        </p:txBody>
      </p:sp>
      <p:sp>
        <p:nvSpPr>
          <p:cNvPr id="3" name="Content Placeholder 2"/>
          <p:cNvSpPr>
            <a:spLocks noGrp="1"/>
          </p:cNvSpPr>
          <p:nvPr>
            <p:ph idx="1"/>
          </p:nvPr>
        </p:nvSpPr>
        <p:spPr>
          <a:xfrm>
            <a:off x="384003" y="1720803"/>
            <a:ext cx="5531980" cy="4409559"/>
          </a:xfrm>
        </p:spPr>
        <p:txBody>
          <a:bodyPr/>
          <a:lstStyle>
            <a:lvl5pPr>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Text Placeholder 5"/>
          <p:cNvSpPr>
            <a:spLocks noGrp="1"/>
          </p:cNvSpPr>
          <p:nvPr>
            <p:ph type="body" sz="quarter" idx="12"/>
          </p:nvPr>
        </p:nvSpPr>
        <p:spPr>
          <a:xfrm>
            <a:off x="383997" y="998733"/>
            <a:ext cx="11352920" cy="224985"/>
          </a:xfrm>
        </p:spPr>
        <p:txBody>
          <a:bodyPr/>
          <a:lstStyle>
            <a:lvl1pPr>
              <a:spcBef>
                <a:spcPts val="0"/>
              </a:spcBef>
              <a:spcAft>
                <a:spcPts val="0"/>
              </a:spcAft>
              <a:defRPr sz="1000" b="0">
                <a:solidFill>
                  <a:schemeClr val="bg2"/>
                </a:solidFill>
              </a:defRPr>
            </a:lvl1pPr>
            <a:lvl2pPr marL="0" indent="0">
              <a:spcBef>
                <a:spcPts val="0"/>
              </a:spcBef>
              <a:spcAft>
                <a:spcPts val="0"/>
              </a:spcAft>
              <a:buNone/>
              <a:defRPr sz="1000" b="0">
                <a:solidFill>
                  <a:schemeClr val="bg2"/>
                </a:solidFill>
              </a:defRPr>
            </a:lvl2pPr>
            <a:lvl3pPr marL="0" indent="0">
              <a:spcBef>
                <a:spcPts val="0"/>
              </a:spcBef>
              <a:spcAft>
                <a:spcPts val="0"/>
              </a:spcAft>
              <a:buNone/>
              <a:defRPr sz="1000" b="0">
                <a:solidFill>
                  <a:schemeClr val="bg2"/>
                </a:solidFill>
              </a:defRPr>
            </a:lvl3pPr>
            <a:lvl4pPr marL="0" indent="0">
              <a:spcBef>
                <a:spcPts val="0"/>
              </a:spcBef>
              <a:spcAft>
                <a:spcPts val="0"/>
              </a:spcAft>
              <a:buNone/>
              <a:defRPr sz="1000" b="0">
                <a:solidFill>
                  <a:schemeClr val="bg2"/>
                </a:solidFill>
              </a:defRPr>
            </a:lvl4pPr>
            <a:lvl5pPr marL="0" indent="0">
              <a:spcBef>
                <a:spcPts val="0"/>
              </a:spcBef>
              <a:spcAft>
                <a:spcPts val="0"/>
              </a:spcAft>
              <a:buNone/>
              <a:defRPr sz="1000" b="0">
                <a:solidFill>
                  <a:schemeClr val="bg2"/>
                </a:solidFill>
              </a:defRPr>
            </a:lvl5pPr>
          </a:lstStyle>
          <a:p>
            <a:pPr lvl="0"/>
            <a:r>
              <a:rPr lang="en-US"/>
              <a:t>Click to edit Master text styles</a:t>
            </a:r>
          </a:p>
        </p:txBody>
      </p:sp>
      <p:sp>
        <p:nvSpPr>
          <p:cNvPr id="10" name="Text Placeholder 5"/>
          <p:cNvSpPr>
            <a:spLocks noGrp="1"/>
          </p:cNvSpPr>
          <p:nvPr>
            <p:ph type="body" sz="quarter" idx="13"/>
          </p:nvPr>
        </p:nvSpPr>
        <p:spPr>
          <a:xfrm>
            <a:off x="384004" y="6354328"/>
            <a:ext cx="10332513" cy="224985"/>
          </a:xfrm>
        </p:spPr>
        <p:txBody>
          <a:bodyPr/>
          <a:lstStyle>
            <a:lvl1pPr>
              <a:spcBef>
                <a:spcPts val="0"/>
              </a:spcBef>
              <a:spcAft>
                <a:spcPts val="0"/>
              </a:spcAft>
              <a:defRPr sz="800" b="1">
                <a:solidFill>
                  <a:schemeClr val="tx2"/>
                </a:solidFill>
              </a:defRPr>
            </a:lvl1pPr>
            <a:lvl2pPr marL="0" indent="0">
              <a:spcBef>
                <a:spcPts val="0"/>
              </a:spcBef>
              <a:spcAft>
                <a:spcPts val="0"/>
              </a:spcAft>
              <a:buNone/>
              <a:defRPr sz="1000" b="0">
                <a:solidFill>
                  <a:schemeClr val="bg2"/>
                </a:solidFill>
              </a:defRPr>
            </a:lvl2pPr>
            <a:lvl3pPr marL="0" indent="0">
              <a:spcBef>
                <a:spcPts val="0"/>
              </a:spcBef>
              <a:spcAft>
                <a:spcPts val="0"/>
              </a:spcAft>
              <a:buNone/>
              <a:defRPr sz="1000" b="0">
                <a:solidFill>
                  <a:schemeClr val="bg2"/>
                </a:solidFill>
              </a:defRPr>
            </a:lvl3pPr>
            <a:lvl4pPr marL="0" indent="0">
              <a:spcBef>
                <a:spcPts val="0"/>
              </a:spcBef>
              <a:spcAft>
                <a:spcPts val="0"/>
              </a:spcAft>
              <a:buNone/>
              <a:defRPr sz="1000" b="0">
                <a:solidFill>
                  <a:schemeClr val="bg2"/>
                </a:solidFill>
              </a:defRPr>
            </a:lvl4pPr>
            <a:lvl5pPr marL="0" indent="0">
              <a:spcBef>
                <a:spcPts val="0"/>
              </a:spcBef>
              <a:spcAft>
                <a:spcPts val="0"/>
              </a:spcAft>
              <a:buNone/>
              <a:defRPr sz="1000" b="0">
                <a:solidFill>
                  <a:schemeClr val="bg2"/>
                </a:solidFill>
              </a:defRPr>
            </a:lvl5pPr>
          </a:lstStyle>
          <a:p>
            <a:pPr lvl="0"/>
            <a:r>
              <a:rPr lang="en-US"/>
              <a:t>Click to edit Master text styles</a:t>
            </a:r>
          </a:p>
        </p:txBody>
      </p:sp>
      <p:sp>
        <p:nvSpPr>
          <p:cNvPr id="5" name="Picture Placeholder 4"/>
          <p:cNvSpPr>
            <a:spLocks noGrp="1"/>
          </p:cNvSpPr>
          <p:nvPr>
            <p:ph type="pic" sz="quarter" idx="15"/>
          </p:nvPr>
        </p:nvSpPr>
        <p:spPr>
          <a:xfrm>
            <a:off x="6206400" y="1720800"/>
            <a:ext cx="5534400" cy="4410000"/>
          </a:xfrm>
        </p:spPr>
        <p:txBody>
          <a:bodyPr anchor="ctr"/>
          <a:lstStyle>
            <a:lvl1pPr algn="ctr">
              <a:defRPr/>
            </a:lvl1pPr>
          </a:lstStyle>
          <a:p>
            <a:pPr lvl="0"/>
            <a:r>
              <a:rPr lang="en-US" noProof="0"/>
              <a:t>Click icon to add picture</a:t>
            </a:r>
            <a:endParaRPr lang="en-AU" noProof="0"/>
          </a:p>
        </p:txBody>
      </p:sp>
      <p:sp>
        <p:nvSpPr>
          <p:cNvPr id="7" name="Footer Placeholder 4"/>
          <p:cNvSpPr>
            <a:spLocks noGrp="1"/>
          </p:cNvSpPr>
          <p:nvPr>
            <p:ph type="ftr" sz="quarter" idx="16"/>
          </p:nvPr>
        </p:nvSpPr>
        <p:spPr/>
        <p:txBody>
          <a:bodyPr/>
          <a:lstStyle>
            <a:lvl1pPr>
              <a:defRPr/>
            </a:lvl1pPr>
          </a:lstStyle>
          <a:p>
            <a:pPr>
              <a:defRPr/>
            </a:pPr>
            <a:r>
              <a:t>Presentation title </a:t>
            </a:r>
          </a:p>
        </p:txBody>
      </p:sp>
      <p:sp>
        <p:nvSpPr>
          <p:cNvPr id="8" name="Slide Number Placeholder 3"/>
          <p:cNvSpPr>
            <a:spLocks noGrp="1"/>
          </p:cNvSpPr>
          <p:nvPr>
            <p:ph type="sldNum" sz="quarter" idx="17"/>
          </p:nvPr>
        </p:nvSpPr>
        <p:spPr/>
        <p:txBody>
          <a:bodyPr/>
          <a:lstStyle>
            <a:lvl1pPr>
              <a:defRPr/>
            </a:lvl1pPr>
          </a:lstStyle>
          <a:p>
            <a:pPr>
              <a:defRPr/>
            </a:pPr>
            <a:r>
              <a:rPr lang="en-AU"/>
              <a:t>  |  </a:t>
            </a:r>
            <a:fld id="{45E7352B-43D6-43BC-B3D7-AE2177B29B85}" type="slidenum">
              <a:rPr lang="en-AU" b="1"/>
              <a:pPr>
                <a:defRPr/>
              </a:pPr>
              <a:t>‹#›</a:t>
            </a:fld>
            <a:endParaRPr lang="en-AU" b="1"/>
          </a:p>
        </p:txBody>
      </p:sp>
    </p:spTree>
    <p:extLst>
      <p:ext uri="{BB962C8B-B14F-4D97-AF65-F5344CB8AC3E}">
        <p14:creationId xmlns:p14="http://schemas.microsoft.com/office/powerpoint/2010/main" val="749595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4593F5-D0A9-4901-BC77-684BEF382792}" type="datetimeFigureOut">
              <a:rPr lang="en-AU" smtClean="0"/>
              <a:t>14/11/2022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80063B-F6A2-4CB5-9633-B61205FFABB3}"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720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4593F5-D0A9-4901-BC77-684BEF382792}" type="datetimeFigureOut">
              <a:rPr lang="en-AU" smtClean="0"/>
              <a:t>14/11/2022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38027463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4593F5-D0A9-4901-BC77-684BEF382792}" type="datetimeFigureOut">
              <a:rPr lang="en-AU" smtClean="0"/>
              <a:t>14/11/2022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A80063B-F6A2-4CB5-9633-B61205FFABB3}"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981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4593F5-D0A9-4901-BC77-684BEF382792}" type="datetimeFigureOut">
              <a:rPr lang="en-AU" smtClean="0"/>
              <a:t>14/11/2022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11972926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4593F5-D0A9-4901-BC77-684BEF382792}" type="datetimeFigureOut">
              <a:rPr lang="en-AU" smtClean="0"/>
              <a:t>14/11/2022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4230063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4593F5-D0A9-4901-BC77-684BEF382792}" type="datetimeFigureOut">
              <a:rPr lang="en-AU" smtClean="0"/>
              <a:t>14/11/2022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A80063B-F6A2-4CB5-9633-B61205FFABB3}" type="slidenum">
              <a:rPr lang="en-AU" smtClean="0"/>
              <a:t>‹#›</a:t>
            </a:fld>
            <a:endParaRPr lang="en-AU"/>
          </a:p>
        </p:txBody>
      </p:sp>
    </p:spTree>
    <p:extLst>
      <p:ext uri="{BB962C8B-B14F-4D97-AF65-F5344CB8AC3E}">
        <p14:creationId xmlns:p14="http://schemas.microsoft.com/office/powerpoint/2010/main" val="1970223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94593F5-D0A9-4901-BC77-684BEF382792}" type="datetimeFigureOut">
              <a:rPr lang="en-AU" smtClean="0"/>
              <a:t>14/11/2022</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5A80063B-F6A2-4CB5-9633-B61205FFABB3}" type="slidenum">
              <a:rPr lang="en-AU" smtClean="0"/>
              <a:t>‹#›</a:t>
            </a:fld>
            <a:endParaRPr lang="en-AU"/>
          </a:p>
        </p:txBody>
      </p:sp>
      <p:pic>
        <p:nvPicPr>
          <p:cNvPr id="2" name="Picture 1">
            <a:extLst>
              <a:ext uri="{FF2B5EF4-FFF2-40B4-BE49-F238E27FC236}">
                <a16:creationId xmlns:a16="http://schemas.microsoft.com/office/drawing/2014/main" id="{550B5E1C-916B-91CD-E0D9-5AF270259FF2}"/>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7564838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94593F5-D0A9-4901-BC77-684BEF382792}" type="datetimeFigureOut">
              <a:rPr lang="en-AU" smtClean="0"/>
              <a:t>14/11/2022</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A80063B-F6A2-4CB5-9633-B61205FFABB3}" type="slidenum">
              <a:rPr lang="en-AU" smtClean="0"/>
              <a:t>‹#›</a:t>
            </a:fld>
            <a:endParaRPr lang="en-AU"/>
          </a:p>
        </p:txBody>
      </p:sp>
    </p:spTree>
    <p:extLst>
      <p:ext uri="{BB962C8B-B14F-4D97-AF65-F5344CB8AC3E}">
        <p14:creationId xmlns:p14="http://schemas.microsoft.com/office/powerpoint/2010/main" val="9662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theme" Target="../theme/theme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103216" y="6352428"/>
            <a:ext cx="2743200" cy="365125"/>
          </a:xfrm>
          <a:prstGeom prst="rect">
            <a:avLst/>
          </a:prstGeom>
        </p:spPr>
        <p:txBody>
          <a:bodyPr vert="horz" lIns="91440" tIns="45720" rIns="91440" bIns="45720" rtlCol="0" anchor="ctr"/>
          <a:lstStyle>
            <a:lvl1pPr algn="l">
              <a:defRPr sz="1067">
                <a:solidFill>
                  <a:schemeClr val="accent2"/>
                </a:solidFill>
              </a:defRPr>
            </a:lvl1pPr>
          </a:lstStyle>
          <a:p>
            <a:r>
              <a:rPr lang="en-US"/>
              <a:t>00/00/19</a:t>
            </a:r>
          </a:p>
        </p:txBody>
      </p:sp>
      <p:sp>
        <p:nvSpPr>
          <p:cNvPr id="5" name="Footer Placeholder 4"/>
          <p:cNvSpPr>
            <a:spLocks noGrp="1"/>
          </p:cNvSpPr>
          <p:nvPr>
            <p:ph type="ftr" sz="quarter" idx="3"/>
          </p:nvPr>
        </p:nvSpPr>
        <p:spPr>
          <a:xfrm>
            <a:off x="829246" y="6352428"/>
            <a:ext cx="3273969" cy="365125"/>
          </a:xfrm>
          <a:prstGeom prst="rect">
            <a:avLst/>
          </a:prstGeom>
        </p:spPr>
        <p:txBody>
          <a:bodyPr vert="horz" lIns="91440" tIns="45720" rIns="91440" bIns="45720" rtlCol="0" anchor="ctr"/>
          <a:lstStyle>
            <a:lvl1pPr algn="l">
              <a:defRPr sz="1067">
                <a:solidFill>
                  <a:schemeClr val="accent2"/>
                </a:solidFill>
              </a:defRPr>
            </a:lvl1pPr>
          </a:lstStyle>
          <a:p>
            <a:r>
              <a:rPr lang="en-US"/>
              <a:t>The Benevolent Society    </a:t>
            </a:r>
            <a:r>
              <a:rPr lang="en-US" b="1"/>
              <a:t>Presentation Title</a:t>
            </a:r>
          </a:p>
        </p:txBody>
      </p:sp>
    </p:spTree>
    <p:extLst>
      <p:ext uri="{BB962C8B-B14F-4D97-AF65-F5344CB8AC3E}">
        <p14:creationId xmlns:p14="http://schemas.microsoft.com/office/powerpoint/2010/main" val="389527186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Lst>
  <p:hf hdr="0"/>
  <p:txStyles>
    <p:titleStyle>
      <a:lvl1pPr algn="l" defTabSz="914377" rtl="0" eaLnBrk="1" latinLnBrk="0" hangingPunct="1">
        <a:lnSpc>
          <a:spcPct val="90000"/>
        </a:lnSpc>
        <a:spcBef>
          <a:spcPct val="0"/>
        </a:spcBef>
        <a:buNone/>
        <a:defRPr sz="4267"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2"/>
        </a:buClr>
        <a:buSzPct val="100000"/>
        <a:buFont typeface="System Font Regular"/>
        <a:buChar char="●"/>
        <a:defRPr sz="2133"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120000"/>
        <a:buFont typeface="Wingdings" pitchFamily="2" charset="2"/>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2"/>
        </a:buClr>
        <a:buSzPct val="120000"/>
        <a:buFont typeface="System Font Regular"/>
        <a:buChar char="⁃"/>
        <a:defRPr sz="2133"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2"/>
        </a:buClr>
        <a:buFont typeface="System Font Regular"/>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2"/>
        </a:buClr>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103216" y="6352428"/>
            <a:ext cx="2743200" cy="365125"/>
          </a:xfrm>
          <a:prstGeom prst="rect">
            <a:avLst/>
          </a:prstGeom>
        </p:spPr>
        <p:txBody>
          <a:bodyPr vert="horz" lIns="91440" tIns="45720" rIns="91440" bIns="45720" rtlCol="0" anchor="ctr"/>
          <a:lstStyle>
            <a:lvl1pPr algn="l">
              <a:defRPr sz="1067">
                <a:solidFill>
                  <a:schemeClr val="accent2"/>
                </a:solidFill>
              </a:defRPr>
            </a:lvl1pPr>
          </a:lstStyle>
          <a:p>
            <a:r>
              <a:rPr lang="en-US"/>
              <a:t>00/00/19</a:t>
            </a:r>
          </a:p>
        </p:txBody>
      </p:sp>
      <p:sp>
        <p:nvSpPr>
          <p:cNvPr id="5" name="Footer Placeholder 4"/>
          <p:cNvSpPr>
            <a:spLocks noGrp="1"/>
          </p:cNvSpPr>
          <p:nvPr>
            <p:ph type="ftr" sz="quarter" idx="3"/>
          </p:nvPr>
        </p:nvSpPr>
        <p:spPr>
          <a:xfrm>
            <a:off x="829246" y="6352428"/>
            <a:ext cx="3273969" cy="365125"/>
          </a:xfrm>
          <a:prstGeom prst="rect">
            <a:avLst/>
          </a:prstGeom>
        </p:spPr>
        <p:txBody>
          <a:bodyPr vert="horz" lIns="91440" tIns="45720" rIns="91440" bIns="45720" rtlCol="0" anchor="ctr"/>
          <a:lstStyle>
            <a:lvl1pPr algn="l">
              <a:defRPr sz="1067">
                <a:solidFill>
                  <a:schemeClr val="accent2"/>
                </a:solidFill>
              </a:defRPr>
            </a:lvl1pPr>
          </a:lstStyle>
          <a:p>
            <a:r>
              <a:rPr lang="en-US"/>
              <a:t>The Benevolent Society    </a:t>
            </a:r>
            <a:r>
              <a:rPr lang="en-US" b="1"/>
              <a:t>Presentation Title</a:t>
            </a:r>
          </a:p>
        </p:txBody>
      </p:sp>
      <p:sp>
        <p:nvSpPr>
          <p:cNvPr id="7" name="Oval 6">
            <a:extLst>
              <a:ext uri="{FF2B5EF4-FFF2-40B4-BE49-F238E27FC236}">
                <a16:creationId xmlns:a16="http://schemas.microsoft.com/office/drawing/2014/main" id="{BFC2B215-8B1E-1D4A-B8AA-A08C6263FFF9}"/>
              </a:ext>
            </a:extLst>
          </p:cNvPr>
          <p:cNvSpPr/>
          <p:nvPr userDrawn="1"/>
        </p:nvSpPr>
        <p:spPr>
          <a:xfrm>
            <a:off x="11535231" y="212725"/>
            <a:ext cx="304800"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4"/>
          </p:nvPr>
        </p:nvSpPr>
        <p:spPr>
          <a:xfrm>
            <a:off x="11447824" y="162739"/>
            <a:ext cx="479613" cy="365125"/>
          </a:xfrm>
          <a:prstGeom prst="rect">
            <a:avLst/>
          </a:prstGeom>
        </p:spPr>
        <p:txBody>
          <a:bodyPr vert="horz" lIns="91440" tIns="45720" rIns="91440" bIns="45720" rtlCol="0" anchor="ctr"/>
          <a:lstStyle>
            <a:lvl1pPr algn="ctr">
              <a:defRPr sz="1200" b="1">
                <a:solidFill>
                  <a:schemeClr val="bg1"/>
                </a:solidFill>
              </a:defRPr>
            </a:lvl1pPr>
          </a:lstStyle>
          <a:p>
            <a:fld id="{D38D17FB-B997-D249-92E8-1375C1B258A0}" type="slidenum">
              <a:rPr lang="en-US" smtClean="0"/>
              <a:pPr/>
              <a:t>‹#›</a:t>
            </a:fld>
            <a:endParaRPr lang="en-US"/>
          </a:p>
        </p:txBody>
      </p:sp>
    </p:spTree>
    <p:extLst>
      <p:ext uri="{BB962C8B-B14F-4D97-AF65-F5344CB8AC3E}">
        <p14:creationId xmlns:p14="http://schemas.microsoft.com/office/powerpoint/2010/main" val="10326632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Lst>
  <p:hf hdr="0"/>
  <p:txStyles>
    <p:titleStyle>
      <a:lvl1pPr algn="l" defTabSz="914377" rtl="0" eaLnBrk="1" latinLnBrk="0" hangingPunct="1">
        <a:lnSpc>
          <a:spcPct val="90000"/>
        </a:lnSpc>
        <a:spcBef>
          <a:spcPct val="0"/>
        </a:spcBef>
        <a:buNone/>
        <a:defRPr sz="4267"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2"/>
        </a:buClr>
        <a:buSzPct val="100000"/>
        <a:buFont typeface="System Font Regular"/>
        <a:buChar char="●"/>
        <a:defRPr sz="2133"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120000"/>
        <a:buFont typeface="Wingdings" pitchFamily="2" charset="2"/>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2"/>
        </a:buClr>
        <a:buSzPct val="120000"/>
        <a:buFont typeface="System Font Regular"/>
        <a:buChar char="⁃"/>
        <a:defRPr sz="2133"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accent2"/>
        </a:buClr>
        <a:buFont typeface="System Font Regular"/>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2"/>
        </a:buClr>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103216" y="6352428"/>
            <a:ext cx="2743200" cy="365125"/>
          </a:xfrm>
          <a:prstGeom prst="rect">
            <a:avLst/>
          </a:prstGeom>
        </p:spPr>
        <p:txBody>
          <a:bodyPr vert="horz" lIns="91440" tIns="45720" rIns="91440" bIns="45720" rtlCol="0" anchor="ctr"/>
          <a:lstStyle>
            <a:lvl1pPr algn="l">
              <a:defRPr sz="1067">
                <a:solidFill>
                  <a:schemeClr val="accent2"/>
                </a:solidFill>
              </a:defRPr>
            </a:lvl1pPr>
          </a:lstStyle>
          <a:p>
            <a:r>
              <a:rPr lang="en-US"/>
              <a:t>00/00/19</a:t>
            </a:r>
          </a:p>
        </p:txBody>
      </p:sp>
      <p:sp>
        <p:nvSpPr>
          <p:cNvPr id="5" name="Footer Placeholder 4"/>
          <p:cNvSpPr>
            <a:spLocks noGrp="1"/>
          </p:cNvSpPr>
          <p:nvPr>
            <p:ph type="ftr" sz="quarter" idx="3"/>
          </p:nvPr>
        </p:nvSpPr>
        <p:spPr>
          <a:xfrm>
            <a:off x="829248" y="6352428"/>
            <a:ext cx="3273969" cy="365125"/>
          </a:xfrm>
          <a:prstGeom prst="rect">
            <a:avLst/>
          </a:prstGeom>
        </p:spPr>
        <p:txBody>
          <a:bodyPr vert="horz" lIns="91440" tIns="45720" rIns="91440" bIns="45720" rtlCol="0" anchor="ctr"/>
          <a:lstStyle>
            <a:lvl1pPr algn="l">
              <a:defRPr sz="1067">
                <a:solidFill>
                  <a:schemeClr val="accent2"/>
                </a:solidFill>
              </a:defRPr>
            </a:lvl1pPr>
          </a:lstStyle>
          <a:p>
            <a:r>
              <a:rPr lang="en-US"/>
              <a:t>The Benevolent Society    </a:t>
            </a:r>
            <a:r>
              <a:rPr lang="en-US" b="1"/>
              <a:t>Presentation Title</a:t>
            </a:r>
          </a:p>
        </p:txBody>
      </p:sp>
      <p:sp>
        <p:nvSpPr>
          <p:cNvPr id="7" name="Oval 6">
            <a:extLst>
              <a:ext uri="{FF2B5EF4-FFF2-40B4-BE49-F238E27FC236}">
                <a16:creationId xmlns:a16="http://schemas.microsoft.com/office/drawing/2014/main" id="{BFC2B215-8B1E-1D4A-B8AA-A08C6263FFF9}"/>
              </a:ext>
            </a:extLst>
          </p:cNvPr>
          <p:cNvSpPr/>
          <p:nvPr userDrawn="1"/>
        </p:nvSpPr>
        <p:spPr>
          <a:xfrm>
            <a:off x="11535231" y="212725"/>
            <a:ext cx="304800"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Slide Number Placeholder 5"/>
          <p:cNvSpPr>
            <a:spLocks noGrp="1"/>
          </p:cNvSpPr>
          <p:nvPr>
            <p:ph type="sldNum" sz="quarter" idx="4"/>
          </p:nvPr>
        </p:nvSpPr>
        <p:spPr>
          <a:xfrm>
            <a:off x="11447824" y="162740"/>
            <a:ext cx="479613" cy="365125"/>
          </a:xfrm>
          <a:prstGeom prst="rect">
            <a:avLst/>
          </a:prstGeom>
        </p:spPr>
        <p:txBody>
          <a:bodyPr vert="horz" lIns="91440" tIns="45720" rIns="91440" bIns="45720" rtlCol="0" anchor="ctr"/>
          <a:lstStyle>
            <a:lvl1pPr algn="ctr">
              <a:defRPr sz="1200" b="1">
                <a:solidFill>
                  <a:schemeClr val="bg1"/>
                </a:solidFill>
              </a:defRPr>
            </a:lvl1pPr>
          </a:lstStyle>
          <a:p>
            <a:fld id="{D38D17FB-B997-D249-92E8-1375C1B258A0}" type="slidenum">
              <a:rPr lang="en-US" smtClean="0"/>
              <a:pPr/>
              <a:t>‹#›</a:t>
            </a:fld>
            <a:endParaRPr lang="en-US"/>
          </a:p>
        </p:txBody>
      </p:sp>
    </p:spTree>
    <p:extLst>
      <p:ext uri="{BB962C8B-B14F-4D97-AF65-F5344CB8AC3E}">
        <p14:creationId xmlns:p14="http://schemas.microsoft.com/office/powerpoint/2010/main" val="30252411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Lst>
  <p:hf hdr="0"/>
  <p:txStyles>
    <p:titleStyle>
      <a:lvl1pPr algn="l" defTabSz="914354" rtl="0" eaLnBrk="1" latinLnBrk="0" hangingPunct="1">
        <a:lnSpc>
          <a:spcPct val="90000"/>
        </a:lnSpc>
        <a:spcBef>
          <a:spcPct val="0"/>
        </a:spcBef>
        <a:buNone/>
        <a:defRPr sz="4267" b="1" kern="1200">
          <a:solidFill>
            <a:schemeClr val="tx2"/>
          </a:solidFill>
          <a:latin typeface="+mj-lt"/>
          <a:ea typeface="+mj-ea"/>
          <a:cs typeface="+mj-cs"/>
        </a:defRPr>
      </a:lvl1pPr>
    </p:titleStyle>
    <p:bodyStyle>
      <a:lvl1pPr marL="228589" indent="-228589" algn="l" defTabSz="914354" rtl="0" eaLnBrk="1" latinLnBrk="0" hangingPunct="1">
        <a:lnSpc>
          <a:spcPct val="90000"/>
        </a:lnSpc>
        <a:spcBef>
          <a:spcPts val="1000"/>
        </a:spcBef>
        <a:buClr>
          <a:schemeClr val="accent2"/>
        </a:buClr>
        <a:buSzPct val="100000"/>
        <a:buFont typeface="System Font Regular"/>
        <a:buChar char="●"/>
        <a:defRPr sz="2133"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accent2"/>
        </a:buClr>
        <a:buSzPct val="120000"/>
        <a:buFont typeface="Wingdings" pitchFamily="2" charset="2"/>
        <a:buChar char="§"/>
        <a:defRPr sz="2133"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accent2"/>
        </a:buClr>
        <a:buSzPct val="120000"/>
        <a:buFont typeface="System Font Regular"/>
        <a:buChar char="⁃"/>
        <a:defRPr sz="2133"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accent2"/>
        </a:buClr>
        <a:buFont typeface="System Font Regular"/>
        <a:buChar char="▸"/>
        <a:defRPr sz="2133"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accent2"/>
        </a:buClr>
        <a:buFont typeface="Arial" panose="020B0604020202020204" pitchFamily="34" charset="0"/>
        <a:buChar char="•"/>
        <a:defRPr sz="2133"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94593F5-D0A9-4901-BC77-684BEF382792}" type="datetimeFigureOut">
              <a:rPr lang="en-AU" smtClean="0"/>
              <a:t>14/11/2022</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A80063B-F6A2-4CB5-9633-B61205FFABB3}" type="slidenum">
              <a:rPr lang="en-AU" smtClean="0"/>
              <a:t>‹#›</a:t>
            </a:fld>
            <a:endParaRPr lang="en-A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55112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30" r:id="rId15"/>
    <p:sldLayoutId id="2147483831" r:id="rId16"/>
    <p:sldLayoutId id="2147483660" r:id="rId17"/>
    <p:sldLayoutId id="2147483666" r:id="rId18"/>
    <p:sldLayoutId id="2147483725" r:id="rId19"/>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0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3.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3.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3.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03.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hyperlink" Target="https://www.dropbox.com/s/v0bhbr1mmlmosod/NDIS%20PARTNERSHIP%20v2.mp4?dl=0" TargetMode="External"/><Relationship Id="rId2" Type="http://schemas.openxmlformats.org/officeDocument/2006/relationships/notesSlide" Target="../notesSlides/notesSlide14.xml"/><Relationship Id="rId1" Type="http://schemas.openxmlformats.org/officeDocument/2006/relationships/slideLayout" Target="../slideLayouts/slideLayout9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3.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3.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C1BD6370-F0D8-CA4F-8831-CF0E391AA634}"/>
              </a:ext>
            </a:extLst>
          </p:cNvPr>
          <p:cNvPicPr>
            <a:picLocks noChangeAspect="1"/>
          </p:cNvPicPr>
          <p:nvPr/>
        </p:nvPicPr>
        <p:blipFill rotWithShape="1">
          <a:blip r:embed="rId4"/>
          <a:srcRect l="1472" t="13979" r="23019" b="42878"/>
          <a:stretch/>
        </p:blipFill>
        <p:spPr>
          <a:xfrm>
            <a:off x="46463" y="1"/>
            <a:ext cx="12192000" cy="464557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Rectangle 7">
            <a:extLst>
              <a:ext uri="{FF2B5EF4-FFF2-40B4-BE49-F238E27FC236}">
                <a16:creationId xmlns:a16="http://schemas.microsoft.com/office/drawing/2014/main" id="{BC9D6CFE-1B09-EB49-A663-0FBA65287DFE}"/>
              </a:ext>
            </a:extLst>
          </p:cNvPr>
          <p:cNvSpPr/>
          <p:nvPr/>
        </p:nvSpPr>
        <p:spPr>
          <a:xfrm>
            <a:off x="1" y="-1"/>
            <a:ext cx="8089751" cy="3826095"/>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388507" y="665193"/>
            <a:ext cx="9763852" cy="2581211"/>
          </a:xfrm>
        </p:spPr>
        <p:txBody>
          <a:bodyPr/>
          <a:lstStyle/>
          <a:p>
            <a:r>
              <a:rPr lang="en-US" sz="5850" dirty="0"/>
              <a:t>TBS RAP Partnership Strategy</a:t>
            </a:r>
          </a:p>
        </p:txBody>
      </p:sp>
      <p:sp>
        <p:nvSpPr>
          <p:cNvPr id="10" name="Subtitle 9">
            <a:extLst>
              <a:ext uri="{FF2B5EF4-FFF2-40B4-BE49-F238E27FC236}">
                <a16:creationId xmlns:a16="http://schemas.microsoft.com/office/drawing/2014/main" id="{FB431CB1-5BDD-4A4A-8C1E-845D708C1585}"/>
              </a:ext>
            </a:extLst>
          </p:cNvPr>
          <p:cNvSpPr>
            <a:spLocks noGrp="1"/>
          </p:cNvSpPr>
          <p:nvPr>
            <p:ph type="subTitle" idx="1"/>
          </p:nvPr>
        </p:nvSpPr>
        <p:spPr>
          <a:xfrm>
            <a:off x="1521" y="4040946"/>
            <a:ext cx="7075449" cy="1181375"/>
          </a:xfrm>
        </p:spPr>
        <p:txBody>
          <a:bodyPr>
            <a:normAutofit/>
          </a:bodyPr>
          <a:lstStyle/>
          <a:p>
            <a:r>
              <a:rPr lang="en-US" dirty="0">
                <a:solidFill>
                  <a:schemeClr val="accent2"/>
                </a:solidFill>
                <a:latin typeface="Bradley Hand ITC"/>
              </a:rPr>
              <a:t>Working towards relationships that deliver genuine partnerships with First Nations Peoples communities - </a:t>
            </a:r>
            <a:r>
              <a:rPr lang="en-US" dirty="0">
                <a:solidFill>
                  <a:schemeClr val="accent2"/>
                </a:solidFill>
                <a:latin typeface="Calibri Light"/>
                <a:cs typeface="Calibri Light"/>
              </a:rPr>
              <a:t>17</a:t>
            </a:r>
            <a:r>
              <a:rPr lang="en-US" dirty="0">
                <a:solidFill>
                  <a:schemeClr val="accent2"/>
                </a:solidFill>
              </a:rPr>
              <a:t>/11/2022</a:t>
            </a:r>
            <a:endParaRPr lang="en-US">
              <a:solidFill>
                <a:schemeClr val="accent2"/>
              </a:solidFill>
            </a:endParaRPr>
          </a:p>
        </p:txBody>
      </p:sp>
      <p:grpSp>
        <p:nvGrpSpPr>
          <p:cNvPr id="2" name="Group 1">
            <a:extLst>
              <a:ext uri="{FF2B5EF4-FFF2-40B4-BE49-F238E27FC236}">
                <a16:creationId xmlns:a16="http://schemas.microsoft.com/office/drawing/2014/main" id="{7CB5D0E5-42BA-A44E-A958-D03281CAF605}"/>
              </a:ext>
            </a:extLst>
          </p:cNvPr>
          <p:cNvGrpSpPr/>
          <p:nvPr/>
        </p:nvGrpSpPr>
        <p:grpSpPr>
          <a:xfrm>
            <a:off x="0" y="4105667"/>
            <a:ext cx="7260000" cy="1080000"/>
            <a:chOff x="0" y="3079250"/>
            <a:chExt cx="5445000" cy="810000"/>
          </a:xfrm>
          <a:solidFill>
            <a:schemeClr val="bg1"/>
          </a:solidFill>
        </p:grpSpPr>
        <p:sp>
          <p:nvSpPr>
            <p:cNvPr id="5" name="Rectangle 4">
              <a:extLst>
                <a:ext uri="{FF2B5EF4-FFF2-40B4-BE49-F238E27FC236}">
                  <a16:creationId xmlns:a16="http://schemas.microsoft.com/office/drawing/2014/main" id="{CC36E771-3B67-7440-9FBD-1991C3A63ABF}"/>
                </a:ext>
              </a:extLst>
            </p:cNvPr>
            <p:cNvSpPr/>
            <p:nvPr/>
          </p:nvSpPr>
          <p:spPr>
            <a:xfrm>
              <a:off x="0" y="3079250"/>
              <a:ext cx="5040000" cy="81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197C8"/>
                </a:solidFill>
                <a:highlight>
                  <a:srgbClr val="F5961E"/>
                </a:highlight>
              </a:endParaRPr>
            </a:p>
          </p:txBody>
        </p:sp>
        <p:sp>
          <p:nvSpPr>
            <p:cNvPr id="7" name="Oval 6">
              <a:extLst>
                <a:ext uri="{FF2B5EF4-FFF2-40B4-BE49-F238E27FC236}">
                  <a16:creationId xmlns:a16="http://schemas.microsoft.com/office/drawing/2014/main" id="{19E0F3D7-1D17-5047-990E-D86FCCB49585}"/>
                </a:ext>
              </a:extLst>
            </p:cNvPr>
            <p:cNvSpPr/>
            <p:nvPr/>
          </p:nvSpPr>
          <p:spPr>
            <a:xfrm>
              <a:off x="4635000" y="3079250"/>
              <a:ext cx="810000" cy="81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highlight>
                  <a:srgbClr val="F5961E"/>
                </a:highlight>
              </a:endParaRPr>
            </a:p>
          </p:txBody>
        </p:sp>
      </p:grpSp>
      <p:sp>
        <p:nvSpPr>
          <p:cNvPr id="4" name="TextBox 3">
            <a:extLst>
              <a:ext uri="{FF2B5EF4-FFF2-40B4-BE49-F238E27FC236}">
                <a16:creationId xmlns:a16="http://schemas.microsoft.com/office/drawing/2014/main" id="{54E01C7B-3779-EA46-8D1E-234B16C45E41}"/>
              </a:ext>
            </a:extLst>
          </p:cNvPr>
          <p:cNvSpPr txBox="1"/>
          <p:nvPr/>
        </p:nvSpPr>
        <p:spPr>
          <a:xfrm>
            <a:off x="4969291" y="5843753"/>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spTree>
    <p:extLst>
      <p:ext uri="{BB962C8B-B14F-4D97-AF65-F5344CB8AC3E}">
        <p14:creationId xmlns:p14="http://schemas.microsoft.com/office/powerpoint/2010/main" val="172589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C9D6CFE-1B09-EB49-A663-0FBA65287DFE}"/>
              </a:ext>
            </a:extLst>
          </p:cNvPr>
          <p:cNvSpPr/>
          <p:nvPr/>
        </p:nvSpPr>
        <p:spPr>
          <a:xfrm>
            <a:off x="0" y="-27297"/>
            <a:ext cx="8348133" cy="4188942"/>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109182" y="-11224"/>
            <a:ext cx="8638211" cy="925624"/>
          </a:xfrm>
        </p:spPr>
        <p:txBody>
          <a:bodyPr>
            <a:normAutofit/>
          </a:bodyPr>
          <a:lstStyle/>
          <a:p>
            <a:r>
              <a:rPr lang="en-US" sz="5400" dirty="0">
                <a:solidFill>
                  <a:schemeClr val="tx1"/>
                </a:solidFill>
              </a:rPr>
              <a:t>Key Actions and Innovations</a:t>
            </a:r>
          </a:p>
        </p:txBody>
      </p:sp>
      <p:sp>
        <p:nvSpPr>
          <p:cNvPr id="4" name="TextBox 3">
            <a:extLst>
              <a:ext uri="{FF2B5EF4-FFF2-40B4-BE49-F238E27FC236}">
                <a16:creationId xmlns:a16="http://schemas.microsoft.com/office/drawing/2014/main" id="{54E01C7B-3779-EA46-8D1E-234B16C45E41}"/>
              </a:ext>
            </a:extLst>
          </p:cNvPr>
          <p:cNvSpPr txBox="1"/>
          <p:nvPr/>
        </p:nvSpPr>
        <p:spPr>
          <a:xfrm>
            <a:off x="2267035" y="5858301"/>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graphicFrame>
        <p:nvGraphicFramePr>
          <p:cNvPr id="2" name="Table 4">
            <a:extLst>
              <a:ext uri="{FF2B5EF4-FFF2-40B4-BE49-F238E27FC236}">
                <a16:creationId xmlns:a16="http://schemas.microsoft.com/office/drawing/2014/main" id="{48153622-CEA0-FBA2-AC9C-943DB5E71AD7}"/>
              </a:ext>
            </a:extLst>
          </p:cNvPr>
          <p:cNvGraphicFramePr>
            <a:graphicFrameLocks noGrp="1"/>
          </p:cNvGraphicFramePr>
          <p:nvPr>
            <p:extLst>
              <p:ext uri="{D42A27DB-BD31-4B8C-83A1-F6EECF244321}">
                <p14:modId xmlns:p14="http://schemas.microsoft.com/office/powerpoint/2010/main" val="3594850763"/>
              </p:ext>
            </p:extLst>
          </p:nvPr>
        </p:nvGraphicFramePr>
        <p:xfrm>
          <a:off x="0" y="782198"/>
          <a:ext cx="12192000" cy="603173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592017257"/>
                    </a:ext>
                  </a:extLst>
                </a:gridCol>
                <a:gridCol w="3048000">
                  <a:extLst>
                    <a:ext uri="{9D8B030D-6E8A-4147-A177-3AD203B41FA5}">
                      <a16:colId xmlns:a16="http://schemas.microsoft.com/office/drawing/2014/main" val="2323863571"/>
                    </a:ext>
                  </a:extLst>
                </a:gridCol>
                <a:gridCol w="3048000">
                  <a:extLst>
                    <a:ext uri="{9D8B030D-6E8A-4147-A177-3AD203B41FA5}">
                      <a16:colId xmlns:a16="http://schemas.microsoft.com/office/drawing/2014/main" val="2687189860"/>
                    </a:ext>
                  </a:extLst>
                </a:gridCol>
                <a:gridCol w="3048000">
                  <a:extLst>
                    <a:ext uri="{9D8B030D-6E8A-4147-A177-3AD203B41FA5}">
                      <a16:colId xmlns:a16="http://schemas.microsoft.com/office/drawing/2014/main" val="742983021"/>
                    </a:ext>
                  </a:extLst>
                </a:gridCol>
              </a:tblGrid>
              <a:tr h="700686">
                <a:tc gridSpan="4">
                  <a:txBody>
                    <a:bodyPr/>
                    <a:lstStyle/>
                    <a:p>
                      <a:pPr algn="l"/>
                      <a:r>
                        <a:rPr lang="en-AU" sz="3200" dirty="0">
                          <a:solidFill>
                            <a:schemeClr val="tx1"/>
                          </a:solidFill>
                        </a:rPr>
                        <a:t>What the Government did</a:t>
                      </a:r>
                    </a:p>
                  </a:txBody>
                  <a:tcPr/>
                </a:tc>
                <a:tc hMerge="1">
                  <a:txBody>
                    <a:bodyPr/>
                    <a:lstStyle/>
                    <a:p>
                      <a:pPr algn="l"/>
                      <a:r>
                        <a:rPr lang="en-AU" sz="3200" dirty="0">
                          <a:solidFill>
                            <a:schemeClr val="tx1"/>
                          </a:solidFill>
                        </a:rPr>
                        <a:t>What the Government did</a:t>
                      </a:r>
                    </a:p>
                  </a:txBody>
                  <a:tcPr/>
                </a:tc>
                <a:tc hMerge="1">
                  <a:txBody>
                    <a:bodyPr/>
                    <a:lstStyle/>
                    <a:p>
                      <a:pPr algn="ctr"/>
                      <a:endParaRPr lang="en-AU" b="1" dirty="0">
                        <a:solidFill>
                          <a:schemeClr val="tx1"/>
                        </a:solidFill>
                      </a:endParaRPr>
                    </a:p>
                  </a:txBody>
                  <a:tcPr/>
                </a:tc>
                <a:tc hMerge="1">
                  <a:txBody>
                    <a:bodyPr/>
                    <a:lstStyle/>
                    <a:p>
                      <a:pPr algn="ctr"/>
                      <a:endParaRPr lang="en-AU" b="1" dirty="0">
                        <a:solidFill>
                          <a:schemeClr val="tx1"/>
                        </a:solidFill>
                      </a:endParaRPr>
                    </a:p>
                  </a:txBody>
                  <a:tcPr/>
                </a:tc>
                <a:extLst>
                  <a:ext uri="{0D108BD9-81ED-4DB2-BD59-A6C34878D82A}">
                    <a16:rowId xmlns:a16="http://schemas.microsoft.com/office/drawing/2014/main" val="1519017407"/>
                  </a:ext>
                </a:extLst>
              </a:tr>
              <a:tr h="5331049">
                <a:tc>
                  <a:txBody>
                    <a:bodyPr/>
                    <a:lstStyle/>
                    <a:p>
                      <a:pPr algn="l"/>
                      <a:endParaRPr lang="en-AU" dirty="0"/>
                    </a:p>
                    <a:p>
                      <a:pPr algn="l"/>
                      <a:endParaRPr lang="en-AU" dirty="0"/>
                    </a:p>
                    <a:p>
                      <a:pPr algn="l"/>
                      <a:endParaRPr lang="en-AU" dirty="0"/>
                    </a:p>
                    <a:p>
                      <a:pPr algn="l"/>
                      <a:r>
                        <a:rPr lang="en-AU" dirty="0">
                          <a:solidFill>
                            <a:schemeClr val="tx1"/>
                          </a:solidFill>
                        </a:rPr>
                        <a:t>Adopted all 121 recommendations of the Carmody Special Inquiry</a:t>
                      </a:r>
                    </a:p>
                    <a:p>
                      <a:pPr algn="l"/>
                      <a:r>
                        <a:rPr lang="en-AU" dirty="0">
                          <a:solidFill>
                            <a:schemeClr val="tx1"/>
                          </a:solidFill>
                        </a:rPr>
                        <a:t>into the Queensland Child Protection System.</a:t>
                      </a:r>
                    </a:p>
                  </a:txBody>
                  <a:tcPr/>
                </a:tc>
                <a:tc>
                  <a:txBody>
                    <a:bodyPr/>
                    <a:lstStyle/>
                    <a:p>
                      <a:pPr algn="l"/>
                      <a:endParaRPr lang="en-AU" dirty="0"/>
                    </a:p>
                    <a:p>
                      <a:pPr algn="l"/>
                      <a:endParaRPr lang="en-AU" dirty="0"/>
                    </a:p>
                    <a:p>
                      <a:pPr algn="l"/>
                      <a:endParaRPr lang="en-AU" dirty="0"/>
                    </a:p>
                    <a:p>
                      <a:pPr algn="l"/>
                      <a:r>
                        <a:rPr lang="en-AU" dirty="0"/>
                        <a:t>Adopted the four Building Blocks of the Family Matter’s Roadmap as the basis for the new state wide Aboriginal and Torres Strait Islander strategy.</a:t>
                      </a:r>
                    </a:p>
                  </a:txBody>
                  <a:tcPr/>
                </a:tc>
                <a:tc>
                  <a:txBody>
                    <a:bodyPr/>
                    <a:lstStyle/>
                    <a:p>
                      <a:pPr algn="l"/>
                      <a:endParaRPr lang="en-AU" dirty="0"/>
                    </a:p>
                    <a:p>
                      <a:pPr algn="l"/>
                      <a:endParaRPr lang="en-AU" dirty="0"/>
                    </a:p>
                    <a:p>
                      <a:pPr algn="l"/>
                      <a:endParaRPr lang="en-AU" dirty="0"/>
                    </a:p>
                    <a:p>
                      <a:pPr algn="l"/>
                      <a:r>
                        <a:rPr lang="en-AU" dirty="0"/>
                        <a:t>Was explicit in its legislation and policy reform that self determination, family led decision making and the Aboriginal and Torres Strait Islander Placement Principle would guide all decisions in service delivery for Aboriginal and Torres Strait Islander children and their families.</a:t>
                      </a:r>
                    </a:p>
                  </a:txBody>
                  <a:tcPr/>
                </a:tc>
                <a:tc>
                  <a:txBody>
                    <a:bodyPr/>
                    <a:lstStyle/>
                    <a:p>
                      <a:pPr algn="l"/>
                      <a:endParaRPr lang="en-AU" dirty="0"/>
                    </a:p>
                    <a:p>
                      <a:pPr algn="l"/>
                      <a:endParaRPr lang="en-AU" dirty="0"/>
                    </a:p>
                    <a:p>
                      <a:pPr algn="l"/>
                      <a:endParaRPr lang="en-AU" dirty="0"/>
                    </a:p>
                    <a:p>
                      <a:pPr algn="l"/>
                      <a:r>
                        <a:rPr lang="en-AU" dirty="0"/>
                        <a:t>Recognised the expertise of QATSICCP to guide the development of the family wellbeing program so it was owned by Aboriginal and Torres Strait Islanders at both a system and family level.</a:t>
                      </a:r>
                    </a:p>
                  </a:txBody>
                  <a:tcPr/>
                </a:tc>
                <a:extLst>
                  <a:ext uri="{0D108BD9-81ED-4DB2-BD59-A6C34878D82A}">
                    <a16:rowId xmlns:a16="http://schemas.microsoft.com/office/drawing/2014/main" val="308822758"/>
                  </a:ext>
                </a:extLst>
              </a:tr>
            </a:tbl>
          </a:graphicData>
        </a:graphic>
      </p:graphicFrame>
    </p:spTree>
    <p:extLst>
      <p:ext uri="{BB962C8B-B14F-4D97-AF65-F5344CB8AC3E}">
        <p14:creationId xmlns:p14="http://schemas.microsoft.com/office/powerpoint/2010/main" val="385167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C9D6CFE-1B09-EB49-A663-0FBA65287DFE}"/>
              </a:ext>
            </a:extLst>
          </p:cNvPr>
          <p:cNvSpPr/>
          <p:nvPr/>
        </p:nvSpPr>
        <p:spPr>
          <a:xfrm>
            <a:off x="0" y="-27297"/>
            <a:ext cx="8348133" cy="4188942"/>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109182" y="-11224"/>
            <a:ext cx="8638211" cy="925624"/>
          </a:xfrm>
        </p:spPr>
        <p:txBody>
          <a:bodyPr>
            <a:normAutofit/>
          </a:bodyPr>
          <a:lstStyle/>
          <a:p>
            <a:r>
              <a:rPr lang="en-US" sz="5400" dirty="0">
                <a:solidFill>
                  <a:schemeClr val="tx1"/>
                </a:solidFill>
              </a:rPr>
              <a:t>Key Actions and Innovations</a:t>
            </a:r>
          </a:p>
        </p:txBody>
      </p:sp>
      <p:sp>
        <p:nvSpPr>
          <p:cNvPr id="4" name="TextBox 3">
            <a:extLst>
              <a:ext uri="{FF2B5EF4-FFF2-40B4-BE49-F238E27FC236}">
                <a16:creationId xmlns:a16="http://schemas.microsoft.com/office/drawing/2014/main" id="{54E01C7B-3779-EA46-8D1E-234B16C45E41}"/>
              </a:ext>
            </a:extLst>
          </p:cNvPr>
          <p:cNvSpPr txBox="1"/>
          <p:nvPr/>
        </p:nvSpPr>
        <p:spPr>
          <a:xfrm>
            <a:off x="2267035" y="5858301"/>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graphicFrame>
        <p:nvGraphicFramePr>
          <p:cNvPr id="2" name="Table 4">
            <a:extLst>
              <a:ext uri="{FF2B5EF4-FFF2-40B4-BE49-F238E27FC236}">
                <a16:creationId xmlns:a16="http://schemas.microsoft.com/office/drawing/2014/main" id="{48153622-CEA0-FBA2-AC9C-943DB5E71AD7}"/>
              </a:ext>
            </a:extLst>
          </p:cNvPr>
          <p:cNvGraphicFramePr>
            <a:graphicFrameLocks noGrp="1"/>
          </p:cNvGraphicFramePr>
          <p:nvPr>
            <p:extLst>
              <p:ext uri="{D42A27DB-BD31-4B8C-83A1-F6EECF244321}">
                <p14:modId xmlns:p14="http://schemas.microsoft.com/office/powerpoint/2010/main" val="1301150130"/>
              </p:ext>
            </p:extLst>
          </p:nvPr>
        </p:nvGraphicFramePr>
        <p:xfrm>
          <a:off x="0" y="782197"/>
          <a:ext cx="12192000" cy="619147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592017257"/>
                    </a:ext>
                  </a:extLst>
                </a:gridCol>
                <a:gridCol w="3048000">
                  <a:extLst>
                    <a:ext uri="{9D8B030D-6E8A-4147-A177-3AD203B41FA5}">
                      <a16:colId xmlns:a16="http://schemas.microsoft.com/office/drawing/2014/main" val="2323863571"/>
                    </a:ext>
                  </a:extLst>
                </a:gridCol>
                <a:gridCol w="3048000">
                  <a:extLst>
                    <a:ext uri="{9D8B030D-6E8A-4147-A177-3AD203B41FA5}">
                      <a16:colId xmlns:a16="http://schemas.microsoft.com/office/drawing/2014/main" val="2687189860"/>
                    </a:ext>
                  </a:extLst>
                </a:gridCol>
                <a:gridCol w="3048000">
                  <a:extLst>
                    <a:ext uri="{9D8B030D-6E8A-4147-A177-3AD203B41FA5}">
                      <a16:colId xmlns:a16="http://schemas.microsoft.com/office/drawing/2014/main" val="742983021"/>
                    </a:ext>
                  </a:extLst>
                </a:gridCol>
              </a:tblGrid>
              <a:tr h="759845">
                <a:tc gridSpan="4">
                  <a:txBody>
                    <a:bodyPr/>
                    <a:lstStyle/>
                    <a:p>
                      <a:pPr algn="l"/>
                      <a:r>
                        <a:rPr lang="en-AU" sz="3200" dirty="0">
                          <a:solidFill>
                            <a:schemeClr val="tx1"/>
                          </a:solidFill>
                        </a:rPr>
                        <a:t>What the Government did</a:t>
                      </a:r>
                    </a:p>
                  </a:txBody>
                  <a:tcPr/>
                </a:tc>
                <a:tc hMerge="1">
                  <a:txBody>
                    <a:bodyPr/>
                    <a:lstStyle/>
                    <a:p>
                      <a:pPr algn="l"/>
                      <a:r>
                        <a:rPr lang="en-AU" sz="3200" dirty="0">
                          <a:solidFill>
                            <a:schemeClr val="tx1"/>
                          </a:solidFill>
                        </a:rPr>
                        <a:t>What the Government did</a:t>
                      </a:r>
                    </a:p>
                  </a:txBody>
                  <a:tcPr/>
                </a:tc>
                <a:tc hMerge="1">
                  <a:txBody>
                    <a:bodyPr/>
                    <a:lstStyle/>
                    <a:p>
                      <a:pPr algn="ctr"/>
                      <a:endParaRPr lang="en-AU" b="1" dirty="0">
                        <a:solidFill>
                          <a:schemeClr val="tx1"/>
                        </a:solidFill>
                      </a:endParaRPr>
                    </a:p>
                  </a:txBody>
                  <a:tcPr/>
                </a:tc>
                <a:tc hMerge="1">
                  <a:txBody>
                    <a:bodyPr/>
                    <a:lstStyle/>
                    <a:p>
                      <a:pPr algn="ctr"/>
                      <a:endParaRPr lang="en-AU" b="1" dirty="0">
                        <a:solidFill>
                          <a:schemeClr val="tx1"/>
                        </a:solidFill>
                      </a:endParaRPr>
                    </a:p>
                  </a:txBody>
                  <a:tcPr/>
                </a:tc>
                <a:extLst>
                  <a:ext uri="{0D108BD9-81ED-4DB2-BD59-A6C34878D82A}">
                    <a16:rowId xmlns:a16="http://schemas.microsoft.com/office/drawing/2014/main" val="1519017407"/>
                  </a:ext>
                </a:extLst>
              </a:tr>
              <a:tr h="4210118">
                <a:tc>
                  <a:txBody>
                    <a:bodyPr/>
                    <a:lstStyle/>
                    <a:p>
                      <a:pPr algn="l"/>
                      <a:endParaRPr lang="en-AU" dirty="0"/>
                    </a:p>
                    <a:p>
                      <a:pPr algn="l"/>
                      <a:endParaRPr lang="en-AU" dirty="0"/>
                    </a:p>
                    <a:p>
                      <a:pPr algn="l"/>
                      <a:endParaRPr lang="en-AU" dirty="0"/>
                    </a:p>
                    <a:p>
                      <a:pPr algn="l"/>
                      <a:r>
                        <a:rPr lang="en-AU" dirty="0">
                          <a:solidFill>
                            <a:schemeClr val="tx1"/>
                          </a:solidFill>
                        </a:rPr>
                        <a:t>Adopted all 121 recommendations of the Carmody Special Inquiry</a:t>
                      </a:r>
                    </a:p>
                    <a:p>
                      <a:pPr algn="l"/>
                      <a:r>
                        <a:rPr lang="en-AU" dirty="0">
                          <a:solidFill>
                            <a:schemeClr val="tx1"/>
                          </a:solidFill>
                        </a:rPr>
                        <a:t>into the Queensland Child Protection System.</a:t>
                      </a:r>
                    </a:p>
                  </a:txBody>
                  <a:tcPr/>
                </a:tc>
                <a:tc>
                  <a:txBody>
                    <a:bodyPr/>
                    <a:lstStyle/>
                    <a:p>
                      <a:pPr algn="l"/>
                      <a:endParaRPr lang="en-AU" dirty="0"/>
                    </a:p>
                    <a:p>
                      <a:pPr algn="l"/>
                      <a:endParaRPr lang="en-AU" dirty="0"/>
                    </a:p>
                    <a:p>
                      <a:pPr algn="l"/>
                      <a:endParaRPr lang="en-AU" dirty="0"/>
                    </a:p>
                    <a:p>
                      <a:pPr algn="l"/>
                      <a:r>
                        <a:rPr lang="en-AU" dirty="0"/>
                        <a:t>Adopted the four Building Blocks of the Family Matter’s Roadmap as the basis for the new state wide Aboriginal and Torres Strait Islander strategy.</a:t>
                      </a:r>
                    </a:p>
                  </a:txBody>
                  <a:tcPr/>
                </a:tc>
                <a:tc>
                  <a:txBody>
                    <a:bodyPr/>
                    <a:lstStyle/>
                    <a:p>
                      <a:pPr algn="l"/>
                      <a:endParaRPr lang="en-AU" dirty="0"/>
                    </a:p>
                    <a:p>
                      <a:pPr algn="l"/>
                      <a:endParaRPr lang="en-AU" dirty="0"/>
                    </a:p>
                    <a:p>
                      <a:pPr algn="l"/>
                      <a:endParaRPr lang="en-AU" dirty="0"/>
                    </a:p>
                    <a:p>
                      <a:pPr algn="l"/>
                      <a:r>
                        <a:rPr lang="en-AU" dirty="0"/>
                        <a:t>Was explicit in its legislation and policy reform that self determination, family led decision making and the Aboriginal and Torres Strait Islander Placement Principle would guide all decisions in service delivery for Aboriginal and Torres Strait Islander children and their families.</a:t>
                      </a:r>
                    </a:p>
                  </a:txBody>
                  <a:tcPr/>
                </a:tc>
                <a:tc>
                  <a:txBody>
                    <a:bodyPr/>
                    <a:lstStyle/>
                    <a:p>
                      <a:pPr algn="l"/>
                      <a:endParaRPr lang="en-AU" dirty="0"/>
                    </a:p>
                    <a:p>
                      <a:pPr algn="l"/>
                      <a:endParaRPr lang="en-AU" dirty="0"/>
                    </a:p>
                    <a:p>
                      <a:pPr algn="l"/>
                      <a:endParaRPr lang="en-AU" dirty="0"/>
                    </a:p>
                    <a:p>
                      <a:pPr algn="l"/>
                      <a:r>
                        <a:rPr lang="en-AU" dirty="0"/>
                        <a:t>Recognised the expertise of QATSICCP to guide the development of the family wellbeing program so it was owned by Aboriginal and Torres Strait Islanders at both a system and family level.</a:t>
                      </a:r>
                    </a:p>
                  </a:txBody>
                  <a:tcPr/>
                </a:tc>
                <a:extLst>
                  <a:ext uri="{0D108BD9-81ED-4DB2-BD59-A6C34878D82A}">
                    <a16:rowId xmlns:a16="http://schemas.microsoft.com/office/drawing/2014/main" val="308822758"/>
                  </a:ext>
                </a:extLst>
              </a:tr>
              <a:tr h="1221516">
                <a:tc gridSpan="4">
                  <a:txBody>
                    <a:bodyPr/>
                    <a:lstStyle/>
                    <a:p>
                      <a:pPr algn="l"/>
                      <a:r>
                        <a:rPr lang="en-AU" dirty="0">
                          <a:solidFill>
                            <a:schemeClr val="tx1"/>
                          </a:solidFill>
                        </a:rPr>
                        <a:t>Key Actions:</a:t>
                      </a:r>
                    </a:p>
                    <a:p>
                      <a:pPr algn="l"/>
                      <a:r>
                        <a:rPr lang="en-AU" sz="1400" b="1" dirty="0">
                          <a:solidFill>
                            <a:schemeClr val="tx1"/>
                          </a:solidFill>
                        </a:rPr>
                        <a:t>Commitment to implement the recommendations from the Carmody Inquiry.</a:t>
                      </a:r>
                    </a:p>
                    <a:p>
                      <a:pPr algn="l"/>
                      <a:r>
                        <a:rPr lang="en-AU" sz="1400" b="1" dirty="0">
                          <a:solidFill>
                            <a:schemeClr val="tx1"/>
                          </a:solidFill>
                        </a:rPr>
                        <a:t>Legislated for self determination </a:t>
                      </a:r>
                    </a:p>
                    <a:p>
                      <a:pPr algn="l"/>
                      <a:r>
                        <a:rPr lang="en-AU" sz="1400" b="1" dirty="0">
                          <a:solidFill>
                            <a:schemeClr val="tx1"/>
                          </a:solidFill>
                        </a:rPr>
                        <a:t>Leadership from Government, Minister and Secretary to meaningful change </a:t>
                      </a:r>
                    </a:p>
                    <a:p>
                      <a:pPr algn="l"/>
                      <a:r>
                        <a:rPr lang="en-AU" sz="1400" b="1" dirty="0">
                          <a:solidFill>
                            <a:schemeClr val="tx1"/>
                          </a:solidFill>
                        </a:rPr>
                        <a:t>Worked with SNAICC on design of ‘Our Way’</a:t>
                      </a:r>
                    </a:p>
                  </a:txBody>
                  <a:tcPr/>
                </a:tc>
                <a:tc hMerge="1">
                  <a:txBody>
                    <a:bodyPr/>
                    <a:lstStyle/>
                    <a:p>
                      <a:pPr algn="l"/>
                      <a:endParaRPr lang="en-AU" dirty="0"/>
                    </a:p>
                  </a:txBody>
                  <a:tcPr/>
                </a:tc>
                <a:tc hMerge="1">
                  <a:txBody>
                    <a:bodyPr/>
                    <a:lstStyle/>
                    <a:p>
                      <a:pPr algn="l"/>
                      <a:endParaRPr lang="en-AU" dirty="0"/>
                    </a:p>
                  </a:txBody>
                  <a:tcPr/>
                </a:tc>
                <a:tc hMerge="1">
                  <a:txBody>
                    <a:bodyPr/>
                    <a:lstStyle/>
                    <a:p>
                      <a:pPr algn="l"/>
                      <a:endParaRPr lang="en-AU" dirty="0"/>
                    </a:p>
                  </a:txBody>
                  <a:tcPr/>
                </a:tc>
                <a:extLst>
                  <a:ext uri="{0D108BD9-81ED-4DB2-BD59-A6C34878D82A}">
                    <a16:rowId xmlns:a16="http://schemas.microsoft.com/office/drawing/2014/main" val="611823758"/>
                  </a:ext>
                </a:extLst>
              </a:tr>
            </a:tbl>
          </a:graphicData>
        </a:graphic>
      </p:graphicFrame>
    </p:spTree>
    <p:extLst>
      <p:ext uri="{BB962C8B-B14F-4D97-AF65-F5344CB8AC3E}">
        <p14:creationId xmlns:p14="http://schemas.microsoft.com/office/powerpoint/2010/main" val="66128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C9D6CFE-1B09-EB49-A663-0FBA65287DFE}"/>
              </a:ext>
            </a:extLst>
          </p:cNvPr>
          <p:cNvSpPr/>
          <p:nvPr/>
        </p:nvSpPr>
        <p:spPr>
          <a:xfrm>
            <a:off x="0" y="-27297"/>
            <a:ext cx="8348133" cy="4188942"/>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109182" y="-11224"/>
            <a:ext cx="8638211" cy="925624"/>
          </a:xfrm>
        </p:spPr>
        <p:txBody>
          <a:bodyPr>
            <a:normAutofit/>
          </a:bodyPr>
          <a:lstStyle/>
          <a:p>
            <a:r>
              <a:rPr lang="en-US" sz="5400" dirty="0">
                <a:solidFill>
                  <a:schemeClr val="tx1"/>
                </a:solidFill>
              </a:rPr>
              <a:t>Key Actions and Innovations</a:t>
            </a:r>
          </a:p>
        </p:txBody>
      </p:sp>
      <p:sp>
        <p:nvSpPr>
          <p:cNvPr id="4" name="TextBox 3">
            <a:extLst>
              <a:ext uri="{FF2B5EF4-FFF2-40B4-BE49-F238E27FC236}">
                <a16:creationId xmlns:a16="http://schemas.microsoft.com/office/drawing/2014/main" id="{54E01C7B-3779-EA46-8D1E-234B16C45E41}"/>
              </a:ext>
            </a:extLst>
          </p:cNvPr>
          <p:cNvSpPr txBox="1"/>
          <p:nvPr/>
        </p:nvSpPr>
        <p:spPr>
          <a:xfrm>
            <a:off x="2267035" y="5858301"/>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graphicFrame>
        <p:nvGraphicFramePr>
          <p:cNvPr id="2" name="Table 4">
            <a:extLst>
              <a:ext uri="{FF2B5EF4-FFF2-40B4-BE49-F238E27FC236}">
                <a16:creationId xmlns:a16="http://schemas.microsoft.com/office/drawing/2014/main" id="{48153622-CEA0-FBA2-AC9C-943DB5E71AD7}"/>
              </a:ext>
            </a:extLst>
          </p:cNvPr>
          <p:cNvGraphicFramePr>
            <a:graphicFrameLocks noGrp="1"/>
          </p:cNvGraphicFramePr>
          <p:nvPr>
            <p:extLst>
              <p:ext uri="{D42A27DB-BD31-4B8C-83A1-F6EECF244321}">
                <p14:modId xmlns:p14="http://schemas.microsoft.com/office/powerpoint/2010/main" val="3254615192"/>
              </p:ext>
            </p:extLst>
          </p:nvPr>
        </p:nvGraphicFramePr>
        <p:xfrm>
          <a:off x="0" y="782197"/>
          <a:ext cx="12192000" cy="607580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592017257"/>
                    </a:ext>
                  </a:extLst>
                </a:gridCol>
                <a:gridCol w="3048000">
                  <a:extLst>
                    <a:ext uri="{9D8B030D-6E8A-4147-A177-3AD203B41FA5}">
                      <a16:colId xmlns:a16="http://schemas.microsoft.com/office/drawing/2014/main" val="2323863571"/>
                    </a:ext>
                  </a:extLst>
                </a:gridCol>
                <a:gridCol w="3048000">
                  <a:extLst>
                    <a:ext uri="{9D8B030D-6E8A-4147-A177-3AD203B41FA5}">
                      <a16:colId xmlns:a16="http://schemas.microsoft.com/office/drawing/2014/main" val="2687189860"/>
                    </a:ext>
                  </a:extLst>
                </a:gridCol>
                <a:gridCol w="3048000">
                  <a:extLst>
                    <a:ext uri="{9D8B030D-6E8A-4147-A177-3AD203B41FA5}">
                      <a16:colId xmlns:a16="http://schemas.microsoft.com/office/drawing/2014/main" val="742983021"/>
                    </a:ext>
                  </a:extLst>
                </a:gridCol>
              </a:tblGrid>
              <a:tr h="771692">
                <a:tc gridSpan="4">
                  <a:txBody>
                    <a:bodyPr/>
                    <a:lstStyle/>
                    <a:p>
                      <a:pPr algn="l"/>
                      <a:r>
                        <a:rPr lang="en-AU" sz="3200" dirty="0">
                          <a:solidFill>
                            <a:schemeClr val="tx1"/>
                          </a:solidFill>
                        </a:rPr>
                        <a:t>What The Benevolent Society did</a:t>
                      </a:r>
                    </a:p>
                  </a:txBody>
                  <a:tcPr/>
                </a:tc>
                <a:tc hMerge="1">
                  <a:txBody>
                    <a:bodyPr/>
                    <a:lstStyle/>
                    <a:p>
                      <a:pPr algn="l"/>
                      <a:r>
                        <a:rPr lang="en-AU" sz="3200" dirty="0">
                          <a:solidFill>
                            <a:schemeClr val="tx1"/>
                          </a:solidFill>
                        </a:rPr>
                        <a:t>What the Government did</a:t>
                      </a:r>
                    </a:p>
                  </a:txBody>
                  <a:tcPr/>
                </a:tc>
                <a:tc hMerge="1">
                  <a:txBody>
                    <a:bodyPr/>
                    <a:lstStyle/>
                    <a:p>
                      <a:pPr algn="ctr"/>
                      <a:endParaRPr lang="en-AU" b="1" dirty="0">
                        <a:solidFill>
                          <a:schemeClr val="tx1"/>
                        </a:solidFill>
                      </a:endParaRPr>
                    </a:p>
                  </a:txBody>
                  <a:tcPr/>
                </a:tc>
                <a:tc hMerge="1">
                  <a:txBody>
                    <a:bodyPr/>
                    <a:lstStyle/>
                    <a:p>
                      <a:pPr algn="ctr"/>
                      <a:endParaRPr lang="en-AU" b="1" dirty="0">
                        <a:solidFill>
                          <a:schemeClr val="tx1"/>
                        </a:solidFill>
                      </a:endParaRPr>
                    </a:p>
                  </a:txBody>
                  <a:tcPr/>
                </a:tc>
                <a:extLst>
                  <a:ext uri="{0D108BD9-81ED-4DB2-BD59-A6C34878D82A}">
                    <a16:rowId xmlns:a16="http://schemas.microsoft.com/office/drawing/2014/main" val="1519017407"/>
                  </a:ext>
                </a:extLst>
              </a:tr>
              <a:tr h="3849215">
                <a:tc>
                  <a:txBody>
                    <a:bodyPr/>
                    <a:lstStyle/>
                    <a:p>
                      <a:pPr algn="l"/>
                      <a:endParaRPr lang="en-AU" dirty="0"/>
                    </a:p>
                    <a:p>
                      <a:pPr algn="l"/>
                      <a:endParaRPr lang="en-AU" dirty="0"/>
                    </a:p>
                    <a:p>
                      <a:pPr algn="l"/>
                      <a:endParaRPr lang="en-AU" dirty="0"/>
                    </a:p>
                    <a:p>
                      <a:pPr algn="l"/>
                      <a:r>
                        <a:rPr lang="en-AU" dirty="0"/>
                        <a:t>Committed to the principles</a:t>
                      </a:r>
                    </a:p>
                    <a:p>
                      <a:pPr algn="l"/>
                      <a:r>
                        <a:rPr lang="en-AU" dirty="0"/>
                        <a:t>of self determination for</a:t>
                      </a:r>
                    </a:p>
                    <a:p>
                      <a:pPr algn="l"/>
                      <a:r>
                        <a:rPr lang="en-AU" dirty="0"/>
                        <a:t>First Nations people as the</a:t>
                      </a:r>
                    </a:p>
                    <a:p>
                      <a:pPr algn="l"/>
                      <a:r>
                        <a:rPr lang="en-AU" dirty="0"/>
                        <a:t>key to effective service</a:t>
                      </a:r>
                    </a:p>
                    <a:p>
                      <a:pPr algn="l"/>
                      <a:r>
                        <a:rPr lang="en-AU" dirty="0"/>
                        <a:t>delivery and partnership.</a:t>
                      </a:r>
                    </a:p>
                  </a:txBody>
                  <a:tcPr/>
                </a:tc>
                <a:tc>
                  <a:txBody>
                    <a:bodyPr/>
                    <a:lstStyle/>
                    <a:p>
                      <a:pPr algn="l"/>
                      <a:endParaRPr lang="en-AU" dirty="0"/>
                    </a:p>
                    <a:p>
                      <a:pPr algn="l"/>
                      <a:endParaRPr lang="en-AU" dirty="0"/>
                    </a:p>
                    <a:p>
                      <a:pPr algn="l"/>
                      <a:endParaRPr lang="en-AU" dirty="0"/>
                    </a:p>
                    <a:p>
                      <a:pPr algn="l"/>
                      <a:r>
                        <a:rPr lang="en-AU" dirty="0"/>
                        <a:t>Completed the SNAICC partnership training which provided guidance on best practice for partnership’s with First Nation community controlled organisations.</a:t>
                      </a:r>
                    </a:p>
                  </a:txBody>
                  <a:tcPr/>
                </a:tc>
                <a:tc>
                  <a:txBody>
                    <a:bodyPr/>
                    <a:lstStyle/>
                    <a:p>
                      <a:pPr algn="l"/>
                      <a:endParaRPr lang="en-AU" dirty="0"/>
                    </a:p>
                    <a:p>
                      <a:pPr algn="l"/>
                      <a:endParaRPr lang="en-AU" dirty="0"/>
                    </a:p>
                    <a:p>
                      <a:pPr algn="l"/>
                      <a:endParaRPr lang="en-AU" dirty="0"/>
                    </a:p>
                    <a:p>
                      <a:pPr algn="l"/>
                      <a:r>
                        <a:rPr lang="en-AU" dirty="0"/>
                        <a:t>Contracted an expert</a:t>
                      </a:r>
                    </a:p>
                    <a:p>
                      <a:pPr algn="l"/>
                      <a:r>
                        <a:rPr lang="en-AU" dirty="0"/>
                        <a:t>cultural broker to guide</a:t>
                      </a:r>
                    </a:p>
                    <a:p>
                      <a:pPr algn="l"/>
                      <a:r>
                        <a:rPr lang="en-AU" dirty="0"/>
                        <a:t>The Benevolent Society’s approach to partnership, introductions to community organisations and provide expert advice on working with Aboriginal and Torres Strait Islander communities.</a:t>
                      </a:r>
                    </a:p>
                  </a:txBody>
                  <a:tcPr/>
                </a:tc>
                <a:tc>
                  <a:txBody>
                    <a:bodyPr/>
                    <a:lstStyle/>
                    <a:p>
                      <a:pPr algn="l"/>
                      <a:endParaRPr lang="en-AU" dirty="0"/>
                    </a:p>
                    <a:p>
                      <a:pPr algn="l"/>
                      <a:endParaRPr lang="en-AU" dirty="0"/>
                    </a:p>
                    <a:p>
                      <a:pPr algn="l"/>
                      <a:endParaRPr lang="en-AU" dirty="0"/>
                    </a:p>
                    <a:p>
                      <a:pPr algn="l"/>
                      <a:r>
                        <a:rPr lang="en-AU" dirty="0"/>
                        <a:t>Gained support from the Queensland Department of Education to allow flexible use of early years development funding to support consultation in the Torres Strait.</a:t>
                      </a:r>
                    </a:p>
                  </a:txBody>
                  <a:tcPr/>
                </a:tc>
                <a:extLst>
                  <a:ext uri="{0D108BD9-81ED-4DB2-BD59-A6C34878D82A}">
                    <a16:rowId xmlns:a16="http://schemas.microsoft.com/office/drawing/2014/main" val="308822758"/>
                  </a:ext>
                </a:extLst>
              </a:tr>
              <a:tr h="1454895">
                <a:tc gridSpan="4">
                  <a:txBody>
                    <a:bodyPr/>
                    <a:lstStyle/>
                    <a:p>
                      <a:pPr algn="l"/>
                      <a:r>
                        <a:rPr lang="en-AU" dirty="0">
                          <a:solidFill>
                            <a:schemeClr val="tx1"/>
                          </a:solidFill>
                        </a:rPr>
                        <a:t>Key Actions:</a:t>
                      </a:r>
                    </a:p>
                    <a:p>
                      <a:pPr algn="l"/>
                      <a:r>
                        <a:rPr lang="en-AU" sz="1400" b="1" dirty="0">
                          <a:solidFill>
                            <a:schemeClr val="tx1"/>
                          </a:solidFill>
                        </a:rPr>
                        <a:t>Completed the SNAICC partnership training</a:t>
                      </a:r>
                    </a:p>
                    <a:p>
                      <a:pPr algn="l"/>
                      <a:r>
                        <a:rPr lang="en-AU" sz="1400" b="1" dirty="0">
                          <a:solidFill>
                            <a:schemeClr val="tx1"/>
                          </a:solidFill>
                        </a:rPr>
                        <a:t>Engaged the cultural broker </a:t>
                      </a:r>
                    </a:p>
                    <a:p>
                      <a:pPr algn="l"/>
                      <a:r>
                        <a:rPr lang="en-AU" sz="1400" b="1" dirty="0">
                          <a:solidFill>
                            <a:schemeClr val="tx1"/>
                          </a:solidFill>
                        </a:rPr>
                        <a:t>Engagement and negotiations were led by staff who were culturally capable and consistent in undertakings and negotiations</a:t>
                      </a:r>
                    </a:p>
                    <a:p>
                      <a:pPr algn="l"/>
                      <a:r>
                        <a:rPr lang="en-AU" sz="1400" b="1" dirty="0">
                          <a:solidFill>
                            <a:schemeClr val="tx1"/>
                          </a:solidFill>
                        </a:rPr>
                        <a:t>Utilised cross agency funding to enable engagement and the building of relationships</a:t>
                      </a:r>
                    </a:p>
                  </a:txBody>
                  <a:tcPr/>
                </a:tc>
                <a:tc hMerge="1">
                  <a:txBody>
                    <a:bodyPr/>
                    <a:lstStyle/>
                    <a:p>
                      <a:pPr algn="l"/>
                      <a:endParaRPr lang="en-AU" dirty="0"/>
                    </a:p>
                  </a:txBody>
                  <a:tcPr/>
                </a:tc>
                <a:tc hMerge="1">
                  <a:txBody>
                    <a:bodyPr/>
                    <a:lstStyle/>
                    <a:p>
                      <a:pPr algn="l"/>
                      <a:endParaRPr lang="en-AU" dirty="0"/>
                    </a:p>
                  </a:txBody>
                  <a:tcPr/>
                </a:tc>
                <a:tc hMerge="1">
                  <a:txBody>
                    <a:bodyPr/>
                    <a:lstStyle/>
                    <a:p>
                      <a:pPr algn="l"/>
                      <a:endParaRPr lang="en-AU" dirty="0"/>
                    </a:p>
                  </a:txBody>
                  <a:tcPr/>
                </a:tc>
                <a:extLst>
                  <a:ext uri="{0D108BD9-81ED-4DB2-BD59-A6C34878D82A}">
                    <a16:rowId xmlns:a16="http://schemas.microsoft.com/office/drawing/2014/main" val="611823758"/>
                  </a:ext>
                </a:extLst>
              </a:tr>
            </a:tbl>
          </a:graphicData>
        </a:graphic>
      </p:graphicFrame>
    </p:spTree>
    <p:extLst>
      <p:ext uri="{BB962C8B-B14F-4D97-AF65-F5344CB8AC3E}">
        <p14:creationId xmlns:p14="http://schemas.microsoft.com/office/powerpoint/2010/main" val="544636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C9D6CFE-1B09-EB49-A663-0FBA65287DFE}"/>
              </a:ext>
            </a:extLst>
          </p:cNvPr>
          <p:cNvSpPr/>
          <p:nvPr/>
        </p:nvSpPr>
        <p:spPr>
          <a:xfrm>
            <a:off x="0" y="-27297"/>
            <a:ext cx="8348133" cy="4188942"/>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109182" y="-11224"/>
            <a:ext cx="8638211" cy="925624"/>
          </a:xfrm>
        </p:spPr>
        <p:txBody>
          <a:bodyPr>
            <a:normAutofit/>
          </a:bodyPr>
          <a:lstStyle/>
          <a:p>
            <a:r>
              <a:rPr lang="en-US" sz="5400" dirty="0">
                <a:solidFill>
                  <a:schemeClr val="tx1"/>
                </a:solidFill>
              </a:rPr>
              <a:t>Key Actions and Innovations</a:t>
            </a:r>
          </a:p>
        </p:txBody>
      </p:sp>
      <p:sp>
        <p:nvSpPr>
          <p:cNvPr id="4" name="TextBox 3">
            <a:extLst>
              <a:ext uri="{FF2B5EF4-FFF2-40B4-BE49-F238E27FC236}">
                <a16:creationId xmlns:a16="http://schemas.microsoft.com/office/drawing/2014/main" id="{54E01C7B-3779-EA46-8D1E-234B16C45E41}"/>
              </a:ext>
            </a:extLst>
          </p:cNvPr>
          <p:cNvSpPr txBox="1"/>
          <p:nvPr/>
        </p:nvSpPr>
        <p:spPr>
          <a:xfrm>
            <a:off x="2267035" y="5858301"/>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graphicFrame>
        <p:nvGraphicFramePr>
          <p:cNvPr id="2" name="Table 4">
            <a:extLst>
              <a:ext uri="{FF2B5EF4-FFF2-40B4-BE49-F238E27FC236}">
                <a16:creationId xmlns:a16="http://schemas.microsoft.com/office/drawing/2014/main" id="{48153622-CEA0-FBA2-AC9C-943DB5E71AD7}"/>
              </a:ext>
            </a:extLst>
          </p:cNvPr>
          <p:cNvGraphicFramePr>
            <a:graphicFrameLocks noGrp="1"/>
          </p:cNvGraphicFramePr>
          <p:nvPr>
            <p:extLst>
              <p:ext uri="{D42A27DB-BD31-4B8C-83A1-F6EECF244321}">
                <p14:modId xmlns:p14="http://schemas.microsoft.com/office/powerpoint/2010/main" val="1735147375"/>
              </p:ext>
            </p:extLst>
          </p:nvPr>
        </p:nvGraphicFramePr>
        <p:xfrm>
          <a:off x="0" y="782197"/>
          <a:ext cx="12192000" cy="607580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592017257"/>
                    </a:ext>
                  </a:extLst>
                </a:gridCol>
                <a:gridCol w="3048000">
                  <a:extLst>
                    <a:ext uri="{9D8B030D-6E8A-4147-A177-3AD203B41FA5}">
                      <a16:colId xmlns:a16="http://schemas.microsoft.com/office/drawing/2014/main" val="2323863571"/>
                    </a:ext>
                  </a:extLst>
                </a:gridCol>
                <a:gridCol w="3048000">
                  <a:extLst>
                    <a:ext uri="{9D8B030D-6E8A-4147-A177-3AD203B41FA5}">
                      <a16:colId xmlns:a16="http://schemas.microsoft.com/office/drawing/2014/main" val="2687189860"/>
                    </a:ext>
                  </a:extLst>
                </a:gridCol>
                <a:gridCol w="3048000">
                  <a:extLst>
                    <a:ext uri="{9D8B030D-6E8A-4147-A177-3AD203B41FA5}">
                      <a16:colId xmlns:a16="http://schemas.microsoft.com/office/drawing/2014/main" val="742983021"/>
                    </a:ext>
                  </a:extLst>
                </a:gridCol>
              </a:tblGrid>
              <a:tr h="771692">
                <a:tc gridSpan="4">
                  <a:txBody>
                    <a:bodyPr/>
                    <a:lstStyle/>
                    <a:p>
                      <a:pPr algn="l"/>
                      <a:r>
                        <a:rPr lang="en-AU" sz="3200" dirty="0">
                          <a:solidFill>
                            <a:schemeClr val="tx1"/>
                          </a:solidFill>
                        </a:rPr>
                        <a:t>What Mura </a:t>
                      </a:r>
                      <a:r>
                        <a:rPr lang="en-AU" sz="3200" dirty="0" err="1">
                          <a:solidFill>
                            <a:schemeClr val="tx1"/>
                          </a:solidFill>
                        </a:rPr>
                        <a:t>Kosker</a:t>
                      </a:r>
                      <a:r>
                        <a:rPr lang="en-AU" sz="3200" dirty="0">
                          <a:solidFill>
                            <a:schemeClr val="tx1"/>
                          </a:solidFill>
                        </a:rPr>
                        <a:t> did</a:t>
                      </a:r>
                    </a:p>
                  </a:txBody>
                  <a:tcPr/>
                </a:tc>
                <a:tc hMerge="1">
                  <a:txBody>
                    <a:bodyPr/>
                    <a:lstStyle/>
                    <a:p>
                      <a:pPr algn="l"/>
                      <a:r>
                        <a:rPr lang="en-AU" sz="3200" dirty="0">
                          <a:solidFill>
                            <a:schemeClr val="tx1"/>
                          </a:solidFill>
                        </a:rPr>
                        <a:t>What the Government did</a:t>
                      </a:r>
                    </a:p>
                  </a:txBody>
                  <a:tcPr/>
                </a:tc>
                <a:tc hMerge="1">
                  <a:txBody>
                    <a:bodyPr/>
                    <a:lstStyle/>
                    <a:p>
                      <a:pPr algn="ctr"/>
                      <a:endParaRPr lang="en-AU" b="1" dirty="0">
                        <a:solidFill>
                          <a:schemeClr val="tx1"/>
                        </a:solidFill>
                      </a:endParaRPr>
                    </a:p>
                  </a:txBody>
                  <a:tcPr/>
                </a:tc>
                <a:tc hMerge="1">
                  <a:txBody>
                    <a:bodyPr/>
                    <a:lstStyle/>
                    <a:p>
                      <a:pPr algn="ctr"/>
                      <a:endParaRPr lang="en-AU" b="1" dirty="0">
                        <a:solidFill>
                          <a:schemeClr val="tx1"/>
                        </a:solidFill>
                      </a:endParaRPr>
                    </a:p>
                  </a:txBody>
                  <a:tcPr/>
                </a:tc>
                <a:extLst>
                  <a:ext uri="{0D108BD9-81ED-4DB2-BD59-A6C34878D82A}">
                    <a16:rowId xmlns:a16="http://schemas.microsoft.com/office/drawing/2014/main" val="1519017407"/>
                  </a:ext>
                </a:extLst>
              </a:tr>
              <a:tr h="3849215">
                <a:tc>
                  <a:txBody>
                    <a:bodyPr/>
                    <a:lstStyle/>
                    <a:p>
                      <a:pPr algn="l"/>
                      <a:endParaRPr lang="en-AU" dirty="0"/>
                    </a:p>
                    <a:p>
                      <a:pPr algn="l"/>
                      <a:endParaRPr lang="en-AU" dirty="0"/>
                    </a:p>
                    <a:p>
                      <a:pPr algn="l"/>
                      <a:endParaRPr lang="en-AU" dirty="0"/>
                    </a:p>
                    <a:p>
                      <a:pPr algn="l"/>
                      <a:r>
                        <a:rPr lang="en-AU" dirty="0"/>
                        <a:t>Developed and articulated a vision for growth and development for community controlled services on the islands that was supported by the community.</a:t>
                      </a:r>
                    </a:p>
                  </a:txBody>
                  <a:tcPr/>
                </a:tc>
                <a:tc>
                  <a:txBody>
                    <a:bodyPr/>
                    <a:lstStyle/>
                    <a:p>
                      <a:pPr algn="l"/>
                      <a:endParaRPr lang="en-AU" dirty="0"/>
                    </a:p>
                    <a:p>
                      <a:pPr algn="l"/>
                      <a:endParaRPr lang="en-AU" dirty="0"/>
                    </a:p>
                    <a:p>
                      <a:pPr algn="l"/>
                      <a:endParaRPr lang="en-AU" dirty="0"/>
                    </a:p>
                    <a:p>
                      <a:pPr algn="l"/>
                      <a:r>
                        <a:rPr lang="en-AU" dirty="0"/>
                        <a:t>Identified the need for</a:t>
                      </a:r>
                    </a:p>
                    <a:p>
                      <a:pPr algn="l"/>
                      <a:r>
                        <a:rPr lang="en-AU" dirty="0"/>
                        <a:t>specialist skills to deliver the services and sought a partnership agreement to deliver those aspects of the service.</a:t>
                      </a:r>
                    </a:p>
                  </a:txBody>
                  <a:tcPr/>
                </a:tc>
                <a:tc>
                  <a:txBody>
                    <a:bodyPr/>
                    <a:lstStyle/>
                    <a:p>
                      <a:pPr algn="l"/>
                      <a:endParaRPr lang="en-AU" dirty="0"/>
                    </a:p>
                    <a:p>
                      <a:pPr algn="l"/>
                      <a:endParaRPr lang="en-AU" dirty="0"/>
                    </a:p>
                    <a:p>
                      <a:pPr algn="l"/>
                      <a:endParaRPr lang="en-AU" dirty="0"/>
                    </a:p>
                    <a:p>
                      <a:pPr algn="l"/>
                      <a:r>
                        <a:rPr lang="en-AU" dirty="0"/>
                        <a:t>Led the development of</a:t>
                      </a:r>
                    </a:p>
                    <a:p>
                      <a:pPr algn="l"/>
                      <a:r>
                        <a:rPr lang="en-AU" dirty="0"/>
                        <a:t>the partnership through</a:t>
                      </a:r>
                    </a:p>
                    <a:p>
                      <a:pPr algn="l"/>
                      <a:r>
                        <a:rPr lang="en-AU" dirty="0"/>
                        <a:t>early engagement and</a:t>
                      </a:r>
                    </a:p>
                    <a:p>
                      <a:pPr algn="l"/>
                      <a:r>
                        <a:rPr lang="en-AU" dirty="0"/>
                        <a:t>ongoing negotiations with</a:t>
                      </a:r>
                    </a:p>
                    <a:p>
                      <a:pPr algn="l"/>
                      <a:r>
                        <a:rPr lang="en-AU" dirty="0"/>
                        <a:t>The Benevolent Society and</a:t>
                      </a:r>
                    </a:p>
                    <a:p>
                      <a:pPr algn="l"/>
                      <a:r>
                        <a:rPr lang="en-AU" dirty="0"/>
                        <a:t>the Government .</a:t>
                      </a:r>
                    </a:p>
                  </a:txBody>
                  <a:tcPr/>
                </a:tc>
                <a:tc>
                  <a:txBody>
                    <a:bodyPr/>
                    <a:lstStyle/>
                    <a:p>
                      <a:pPr algn="l"/>
                      <a:endParaRPr lang="en-AU" dirty="0"/>
                    </a:p>
                    <a:p>
                      <a:pPr algn="l"/>
                      <a:endParaRPr lang="en-AU" dirty="0"/>
                    </a:p>
                    <a:p>
                      <a:pPr algn="l"/>
                      <a:endParaRPr lang="en-AU" dirty="0"/>
                    </a:p>
                    <a:p>
                      <a:pPr algn="l"/>
                      <a:r>
                        <a:rPr lang="en-AU" dirty="0"/>
                        <a:t>Led the consultation</a:t>
                      </a:r>
                    </a:p>
                    <a:p>
                      <a:pPr algn="l"/>
                      <a:r>
                        <a:rPr lang="en-AU" dirty="0"/>
                        <a:t>with community to explain</a:t>
                      </a:r>
                    </a:p>
                    <a:p>
                      <a:pPr algn="l"/>
                      <a:r>
                        <a:rPr lang="en-AU" dirty="0"/>
                        <a:t>the new service and the partnership arrangements.</a:t>
                      </a:r>
                    </a:p>
                  </a:txBody>
                  <a:tcPr/>
                </a:tc>
                <a:extLst>
                  <a:ext uri="{0D108BD9-81ED-4DB2-BD59-A6C34878D82A}">
                    <a16:rowId xmlns:a16="http://schemas.microsoft.com/office/drawing/2014/main" val="308822758"/>
                  </a:ext>
                </a:extLst>
              </a:tr>
              <a:tr h="1454895">
                <a:tc gridSpan="4">
                  <a:txBody>
                    <a:bodyPr/>
                    <a:lstStyle/>
                    <a:p>
                      <a:pPr algn="l"/>
                      <a:r>
                        <a:rPr lang="en-AU" dirty="0">
                          <a:solidFill>
                            <a:schemeClr val="tx1"/>
                          </a:solidFill>
                        </a:rPr>
                        <a:t>Key Actions:</a:t>
                      </a:r>
                    </a:p>
                    <a:p>
                      <a:pPr algn="l"/>
                      <a:r>
                        <a:rPr lang="en-AU" sz="1400" b="1" dirty="0">
                          <a:solidFill>
                            <a:schemeClr val="tx1"/>
                          </a:solidFill>
                        </a:rPr>
                        <a:t>Showed strong leadership.</a:t>
                      </a:r>
                    </a:p>
                    <a:p>
                      <a:pPr algn="l"/>
                      <a:r>
                        <a:rPr lang="en-AU" sz="1400" b="1" dirty="0">
                          <a:solidFill>
                            <a:schemeClr val="tx1"/>
                          </a:solidFill>
                        </a:rPr>
                        <a:t>in partnership negotiations to ensure Torres Strait self determination.</a:t>
                      </a:r>
                    </a:p>
                    <a:p>
                      <a:pPr algn="l"/>
                      <a:r>
                        <a:rPr lang="en-AU" sz="1400" b="1" dirty="0">
                          <a:solidFill>
                            <a:schemeClr val="tx1"/>
                          </a:solidFill>
                        </a:rPr>
                        <a:t>Led community consultations and managed community disputes.</a:t>
                      </a:r>
                    </a:p>
                    <a:p>
                      <a:pPr algn="l"/>
                      <a:r>
                        <a:rPr lang="en-AU" sz="1400" b="1" dirty="0">
                          <a:solidFill>
                            <a:schemeClr val="tx1"/>
                          </a:solidFill>
                        </a:rPr>
                        <a:t>Delivered transparent governance, in the face of community pressure.</a:t>
                      </a:r>
                    </a:p>
                    <a:p>
                      <a:pPr algn="l"/>
                      <a:r>
                        <a:rPr lang="en-AU" sz="1400" b="1" dirty="0">
                          <a:solidFill>
                            <a:schemeClr val="tx1"/>
                          </a:solidFill>
                        </a:rPr>
                        <a:t>Sought to grow capacity of the organisation through a two way partner.</a:t>
                      </a:r>
                    </a:p>
                  </a:txBody>
                  <a:tcPr/>
                </a:tc>
                <a:tc hMerge="1">
                  <a:txBody>
                    <a:bodyPr/>
                    <a:lstStyle/>
                    <a:p>
                      <a:pPr algn="l"/>
                      <a:endParaRPr lang="en-AU" dirty="0"/>
                    </a:p>
                  </a:txBody>
                  <a:tcPr/>
                </a:tc>
                <a:tc hMerge="1">
                  <a:txBody>
                    <a:bodyPr/>
                    <a:lstStyle/>
                    <a:p>
                      <a:pPr algn="l"/>
                      <a:endParaRPr lang="en-AU" dirty="0"/>
                    </a:p>
                  </a:txBody>
                  <a:tcPr/>
                </a:tc>
                <a:tc hMerge="1">
                  <a:txBody>
                    <a:bodyPr/>
                    <a:lstStyle/>
                    <a:p>
                      <a:pPr algn="l"/>
                      <a:endParaRPr lang="en-AU" dirty="0"/>
                    </a:p>
                  </a:txBody>
                  <a:tcPr/>
                </a:tc>
                <a:extLst>
                  <a:ext uri="{0D108BD9-81ED-4DB2-BD59-A6C34878D82A}">
                    <a16:rowId xmlns:a16="http://schemas.microsoft.com/office/drawing/2014/main" val="611823758"/>
                  </a:ext>
                </a:extLst>
              </a:tr>
            </a:tbl>
          </a:graphicData>
        </a:graphic>
      </p:graphicFrame>
    </p:spTree>
    <p:extLst>
      <p:ext uri="{BB962C8B-B14F-4D97-AF65-F5344CB8AC3E}">
        <p14:creationId xmlns:p14="http://schemas.microsoft.com/office/powerpoint/2010/main" val="2564782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BC5C-FB1A-4D06-A824-F21CF3282798}"/>
              </a:ext>
            </a:extLst>
          </p:cNvPr>
          <p:cNvSpPr>
            <a:spLocks noGrp="1"/>
          </p:cNvSpPr>
          <p:nvPr>
            <p:ph type="title" idx="4294967295"/>
          </p:nvPr>
        </p:nvSpPr>
        <p:spPr>
          <a:xfrm>
            <a:off x="0" y="163513"/>
            <a:ext cx="11928475" cy="735012"/>
          </a:xfrm>
        </p:spPr>
        <p:txBody>
          <a:bodyPr>
            <a:noAutofit/>
          </a:bodyPr>
          <a:lstStyle/>
          <a:p>
            <a:r>
              <a:rPr lang="en-AU" sz="3600" b="1" dirty="0">
                <a:cs typeface="Calibri Light"/>
              </a:rPr>
              <a:t>IUIH/TBS Partnerships Digital Story</a:t>
            </a:r>
            <a:endParaRPr lang="en-US" sz="3600" dirty="0"/>
          </a:p>
        </p:txBody>
      </p:sp>
      <p:sp>
        <p:nvSpPr>
          <p:cNvPr id="6" name="TextBox 5">
            <a:extLst>
              <a:ext uri="{FF2B5EF4-FFF2-40B4-BE49-F238E27FC236}">
                <a16:creationId xmlns:a16="http://schemas.microsoft.com/office/drawing/2014/main" id="{ED06D39E-2414-4ACE-80DA-FAC803B951B0}"/>
              </a:ext>
            </a:extLst>
          </p:cNvPr>
          <p:cNvSpPr txBox="1"/>
          <p:nvPr/>
        </p:nvSpPr>
        <p:spPr>
          <a:xfrm>
            <a:off x="630194" y="1357352"/>
            <a:ext cx="8816545" cy="369332"/>
          </a:xfrm>
          <a:prstGeom prst="rect">
            <a:avLst/>
          </a:prstGeom>
          <a:noFill/>
        </p:spPr>
        <p:txBody>
          <a:bodyPr wrap="square">
            <a:spAutoFit/>
          </a:bodyPr>
          <a:lstStyle/>
          <a:p>
            <a:r>
              <a:rPr lang="en-AU" sz="1800" b="1"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https://www.dropbox.com/s/v0bhbr1mmlmosod/NDIS%20PARTNERSHIP%20v2.mp4?dl=0</a:t>
            </a:r>
            <a:endParaRPr lang="en-AU" b="1" dirty="0"/>
          </a:p>
        </p:txBody>
      </p:sp>
      <p:pic>
        <p:nvPicPr>
          <p:cNvPr id="5" name="Picture 4">
            <a:extLst>
              <a:ext uri="{FF2B5EF4-FFF2-40B4-BE49-F238E27FC236}">
                <a16:creationId xmlns:a16="http://schemas.microsoft.com/office/drawing/2014/main" id="{1B2D3FE0-213F-4B29-9C99-DCAF39F17A11}"/>
              </a:ext>
            </a:extLst>
          </p:cNvPr>
          <p:cNvPicPr>
            <a:picLocks noChangeAspect="1"/>
          </p:cNvPicPr>
          <p:nvPr/>
        </p:nvPicPr>
        <p:blipFill>
          <a:blip r:embed="rId4"/>
          <a:stretch>
            <a:fillRect/>
          </a:stretch>
        </p:blipFill>
        <p:spPr>
          <a:xfrm>
            <a:off x="1849438" y="2185511"/>
            <a:ext cx="4114799" cy="3956647"/>
          </a:xfrm>
          <a:prstGeom prst="rect">
            <a:avLst/>
          </a:prstGeom>
        </p:spPr>
      </p:pic>
    </p:spTree>
    <p:extLst>
      <p:ext uri="{BB962C8B-B14F-4D97-AF65-F5344CB8AC3E}">
        <p14:creationId xmlns:p14="http://schemas.microsoft.com/office/powerpoint/2010/main" val="2267854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BC0D-694A-6F46-8067-B4A5EF17F7E9}"/>
              </a:ext>
            </a:extLst>
          </p:cNvPr>
          <p:cNvSpPr>
            <a:spLocks noGrp="1"/>
          </p:cNvSpPr>
          <p:nvPr>
            <p:ph type="title"/>
          </p:nvPr>
        </p:nvSpPr>
        <p:spPr>
          <a:xfrm>
            <a:off x="838200" y="2240280"/>
            <a:ext cx="6217235" cy="700134"/>
          </a:xfrm>
        </p:spPr>
        <p:txBody>
          <a:bodyPr>
            <a:normAutofit fontScale="90000"/>
          </a:bodyPr>
          <a:lstStyle/>
          <a:p>
            <a:r>
              <a:rPr lang="en-US" dirty="0"/>
              <a:t>Thank you</a:t>
            </a:r>
          </a:p>
        </p:txBody>
      </p:sp>
    </p:spTree>
    <p:extLst>
      <p:ext uri="{BB962C8B-B14F-4D97-AF65-F5344CB8AC3E}">
        <p14:creationId xmlns:p14="http://schemas.microsoft.com/office/powerpoint/2010/main" val="174416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C9D6CFE-1B09-EB49-A663-0FBA65287DFE}"/>
              </a:ext>
            </a:extLst>
          </p:cNvPr>
          <p:cNvSpPr/>
          <p:nvPr/>
        </p:nvSpPr>
        <p:spPr>
          <a:xfrm>
            <a:off x="0" y="-432806"/>
            <a:ext cx="8348133" cy="4188942"/>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288825" y="0"/>
            <a:ext cx="11423176" cy="931238"/>
          </a:xfrm>
        </p:spPr>
        <p:txBody>
          <a:bodyPr>
            <a:normAutofit/>
          </a:bodyPr>
          <a:lstStyle/>
          <a:p>
            <a:r>
              <a:rPr lang="en-AU" sz="3600" b="1" dirty="0">
                <a:solidFill>
                  <a:schemeClr val="tx1"/>
                </a:solidFill>
              </a:rPr>
              <a:t>Why do we need a Partnerships Strategy?</a:t>
            </a:r>
            <a:endParaRPr lang="en-US" sz="3600" b="1" dirty="0">
              <a:solidFill>
                <a:schemeClr val="tx1"/>
              </a:solidFill>
            </a:endParaRPr>
          </a:p>
        </p:txBody>
      </p:sp>
      <p:sp>
        <p:nvSpPr>
          <p:cNvPr id="4" name="TextBox 3">
            <a:extLst>
              <a:ext uri="{FF2B5EF4-FFF2-40B4-BE49-F238E27FC236}">
                <a16:creationId xmlns:a16="http://schemas.microsoft.com/office/drawing/2014/main" id="{54E01C7B-3779-EA46-8D1E-234B16C45E41}"/>
              </a:ext>
            </a:extLst>
          </p:cNvPr>
          <p:cNvSpPr txBox="1"/>
          <p:nvPr/>
        </p:nvSpPr>
        <p:spPr>
          <a:xfrm>
            <a:off x="2267035" y="5858301"/>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sp>
        <p:nvSpPr>
          <p:cNvPr id="14" name="TextBox 13">
            <a:extLst>
              <a:ext uri="{FF2B5EF4-FFF2-40B4-BE49-F238E27FC236}">
                <a16:creationId xmlns:a16="http://schemas.microsoft.com/office/drawing/2014/main" id="{C5853524-0EF7-45B3-A4B2-1952B767AC44}"/>
              </a:ext>
            </a:extLst>
          </p:cNvPr>
          <p:cNvSpPr txBox="1"/>
          <p:nvPr/>
        </p:nvSpPr>
        <p:spPr>
          <a:xfrm>
            <a:off x="480765" y="1772569"/>
            <a:ext cx="6204240" cy="3046988"/>
          </a:xfrm>
          <a:prstGeom prst="rect">
            <a:avLst/>
          </a:prstGeom>
          <a:noFill/>
        </p:spPr>
        <p:txBody>
          <a:bodyPr wrap="square" rtlCol="0">
            <a:spAutoFit/>
          </a:bodyPr>
          <a:lstStyle/>
          <a:p>
            <a:pPr algn="just"/>
            <a:r>
              <a:rPr lang="en-AU" sz="2400" i="1" dirty="0"/>
              <a:t>Leading cultural capability frameworks all emphasise that capability development is about far more than acquiring a defined set of knowledge – it is a continuous journey of cross-cultural learning that can only happen in deep and genuine relationship with Aboriginal and Torres Strait Islander peoples. – </a:t>
            </a:r>
            <a:r>
              <a:rPr lang="en-AU" sz="2400" b="1" i="1" dirty="0"/>
              <a:t>TBS Cultural Capability Framework 2022</a:t>
            </a:r>
          </a:p>
        </p:txBody>
      </p:sp>
    </p:spTree>
    <p:extLst>
      <p:ext uri="{BB962C8B-B14F-4D97-AF65-F5344CB8AC3E}">
        <p14:creationId xmlns:p14="http://schemas.microsoft.com/office/powerpoint/2010/main" val="3447528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ECA487-B7C9-492B-95B1-B97190E67458}"/>
              </a:ext>
            </a:extLst>
          </p:cNvPr>
          <p:cNvSpPr>
            <a:spLocks noGrp="1"/>
          </p:cNvSpPr>
          <p:nvPr>
            <p:ph type="ftr" sz="quarter" idx="11"/>
          </p:nvPr>
        </p:nvSpPr>
        <p:spPr>
          <a:xfrm>
            <a:off x="839750" y="6352428"/>
            <a:ext cx="3527534" cy="365125"/>
          </a:xfrm>
        </p:spPr>
        <p:txBody>
          <a:bodyPr/>
          <a:lstStyle/>
          <a:p>
            <a:r>
              <a:rPr lang="en-US" dirty="0"/>
              <a:t>  </a:t>
            </a:r>
            <a:r>
              <a:rPr lang="en-US" b="1" dirty="0"/>
              <a:t>2022 Connected Beginnings National Gathering</a:t>
            </a:r>
          </a:p>
        </p:txBody>
      </p:sp>
      <p:sp>
        <p:nvSpPr>
          <p:cNvPr id="5" name="Slide Number Placeholder 4">
            <a:extLst>
              <a:ext uri="{FF2B5EF4-FFF2-40B4-BE49-F238E27FC236}">
                <a16:creationId xmlns:a16="http://schemas.microsoft.com/office/drawing/2014/main" id="{5C265E21-15D7-4B96-A8B0-4652D9A31C06}"/>
              </a:ext>
            </a:extLst>
          </p:cNvPr>
          <p:cNvSpPr>
            <a:spLocks noGrp="1"/>
          </p:cNvSpPr>
          <p:nvPr>
            <p:ph type="sldNum" sz="quarter" idx="12"/>
          </p:nvPr>
        </p:nvSpPr>
        <p:spPr/>
        <p:txBody>
          <a:bodyPr/>
          <a:lstStyle/>
          <a:p>
            <a:fld id="{D38D17FB-B997-D249-92E8-1375C1B258A0}" type="slidenum">
              <a:rPr lang="en-US" smtClean="0"/>
              <a:pPr/>
              <a:t>3</a:t>
            </a:fld>
            <a:endParaRPr lang="en-US"/>
          </a:p>
        </p:txBody>
      </p:sp>
      <p:sp>
        <p:nvSpPr>
          <p:cNvPr id="6" name="Text Placeholder 5">
            <a:extLst>
              <a:ext uri="{FF2B5EF4-FFF2-40B4-BE49-F238E27FC236}">
                <a16:creationId xmlns:a16="http://schemas.microsoft.com/office/drawing/2014/main" id="{AB60B5C8-C3C5-407E-9D3A-ACDD30D5924D}"/>
              </a:ext>
            </a:extLst>
          </p:cNvPr>
          <p:cNvSpPr>
            <a:spLocks noGrp="1"/>
          </p:cNvSpPr>
          <p:nvPr>
            <p:ph type="body" sz="quarter" idx="13"/>
          </p:nvPr>
        </p:nvSpPr>
        <p:spPr>
          <a:xfrm>
            <a:off x="0" y="693032"/>
            <a:ext cx="6997218" cy="5659396"/>
          </a:xfrm>
        </p:spPr>
        <p:txBody>
          <a:bodyPr lIns="90000" anchor="ctr" anchorCtr="0">
            <a:normAutofit fontScale="25000" lnSpcReduction="20000"/>
          </a:bodyPr>
          <a:lstStyle/>
          <a:p>
            <a:r>
              <a:rPr lang="en-AU" sz="14400" dirty="0">
                <a:latin typeface="+mj-lt"/>
                <a:cs typeface="Calibri"/>
              </a:rPr>
              <a:t>Framing the Opportunity</a:t>
            </a:r>
          </a:p>
          <a:p>
            <a:endParaRPr lang="en-AU" sz="9000" dirty="0">
              <a:cs typeface="Calibri"/>
            </a:endParaRPr>
          </a:p>
          <a:p>
            <a:r>
              <a:rPr lang="en-AU" sz="9600" dirty="0">
                <a:cs typeface="Calibri"/>
              </a:rPr>
              <a:t>We are guided by our Innovate Reconciliation Action Plan, a call to action for all our staff to work with First Nations Peoples communities to: </a:t>
            </a:r>
          </a:p>
          <a:p>
            <a:endParaRPr lang="en-AU" sz="6000" dirty="0"/>
          </a:p>
          <a:p>
            <a:pPr marL="285750" indent="-285750">
              <a:buFont typeface="Arial"/>
              <a:buChar char="•"/>
            </a:pPr>
            <a:r>
              <a:rPr lang="en-AU" sz="9600" b="0" dirty="0">
                <a:cs typeface="Calibri"/>
              </a:rPr>
              <a:t>Find our place in sharing and supporting meaningful relationships that are instigated and led by First Nations Peoples. </a:t>
            </a:r>
          </a:p>
          <a:p>
            <a:pPr marL="285750" indent="-285750">
              <a:buFont typeface="Arial"/>
              <a:buChar char="•"/>
            </a:pPr>
            <a:r>
              <a:rPr lang="en-AU" sz="9600" b="0" dirty="0">
                <a:cs typeface="Calibri"/>
              </a:rPr>
              <a:t>With respect, demonstrate our commitment to reconciliation by partnering at a local and community level that supports the economic, political, and social inclusion of First Nations Peoples, their rights, needs and aspirations. </a:t>
            </a:r>
          </a:p>
          <a:p>
            <a:pPr marL="285750" indent="-285750">
              <a:buFont typeface="Arial"/>
              <a:buChar char="•"/>
            </a:pPr>
            <a:r>
              <a:rPr lang="en-AU" sz="9600" b="0" dirty="0">
                <a:cs typeface="Calibri"/>
              </a:rPr>
              <a:t>Seek partnership opportunities and commit resources to First Nations Peoples led innovation in the areas of research, high quality, effective, culturally safe services, and service design that and improves approaches to care. </a:t>
            </a:r>
          </a:p>
          <a:p>
            <a:br>
              <a:rPr lang="en-US" sz="3400" dirty="0"/>
            </a:br>
            <a:endParaRPr lang="en-US" sz="3400" dirty="0"/>
          </a:p>
          <a:p>
            <a:endParaRPr lang="en-AU" sz="1800" dirty="0">
              <a:cs typeface="Calibri"/>
            </a:endParaRPr>
          </a:p>
        </p:txBody>
      </p:sp>
    </p:spTree>
    <p:extLst>
      <p:ext uri="{BB962C8B-B14F-4D97-AF65-F5344CB8AC3E}">
        <p14:creationId xmlns:p14="http://schemas.microsoft.com/office/powerpoint/2010/main" val="369035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BC5C-FB1A-4D06-A824-F21CF3282798}"/>
              </a:ext>
            </a:extLst>
          </p:cNvPr>
          <p:cNvSpPr>
            <a:spLocks noGrp="1"/>
          </p:cNvSpPr>
          <p:nvPr>
            <p:ph type="title" idx="4294967295"/>
          </p:nvPr>
        </p:nvSpPr>
        <p:spPr>
          <a:xfrm>
            <a:off x="0" y="163513"/>
            <a:ext cx="11928475" cy="735012"/>
          </a:xfrm>
        </p:spPr>
        <p:txBody>
          <a:bodyPr>
            <a:noAutofit/>
          </a:bodyPr>
          <a:lstStyle/>
          <a:p>
            <a:r>
              <a:rPr lang="en-AU" sz="3600" b="1" dirty="0">
                <a:solidFill>
                  <a:schemeClr val="tx1"/>
                </a:solidFill>
                <a:cs typeface="Calibri Light"/>
              </a:rPr>
              <a:t>Our Community Partnerships </a:t>
            </a:r>
            <a:endParaRPr lang="en-US" sz="3600" b="1" dirty="0">
              <a:solidFill>
                <a:schemeClr val="tx1"/>
              </a:solidFill>
            </a:endParaRPr>
          </a:p>
        </p:txBody>
      </p:sp>
      <p:sp>
        <p:nvSpPr>
          <p:cNvPr id="8" name="TextBox 7">
            <a:extLst>
              <a:ext uri="{FF2B5EF4-FFF2-40B4-BE49-F238E27FC236}">
                <a16:creationId xmlns:a16="http://schemas.microsoft.com/office/drawing/2014/main" id="{114F758F-9B06-4CCB-BB4B-FCA1212E5676}"/>
              </a:ext>
            </a:extLst>
          </p:cNvPr>
          <p:cNvSpPr txBox="1"/>
          <p:nvPr/>
        </p:nvSpPr>
        <p:spPr>
          <a:xfrm>
            <a:off x="400730" y="1026193"/>
            <a:ext cx="11391306" cy="5139869"/>
          </a:xfrm>
          <a:prstGeom prst="rect">
            <a:avLst/>
          </a:prstGeom>
          <a:noFill/>
        </p:spPr>
        <p:txBody>
          <a:bodyPr wrap="square" lIns="91440" tIns="45720" rIns="91440" bIns="45720" anchor="t">
            <a:spAutoFit/>
          </a:bodyPr>
          <a:lstStyle/>
          <a:p>
            <a:pPr marL="378460" indent="-342900">
              <a:spcAft>
                <a:spcPts val="1200"/>
              </a:spcAft>
              <a:buFont typeface="Arial"/>
              <a:buChar char="•"/>
            </a:pPr>
            <a:r>
              <a:rPr lang="en-AU" sz="2400" dirty="0">
                <a:cs typeface="Calibri"/>
              </a:rPr>
              <a:t>We take a formal approach toward genuine partnership that is sustainable and measurable. </a:t>
            </a:r>
          </a:p>
          <a:p>
            <a:pPr marL="378460" indent="-342900">
              <a:spcAft>
                <a:spcPts val="1200"/>
              </a:spcAft>
              <a:buFont typeface="Arial"/>
              <a:buChar char="•"/>
            </a:pPr>
            <a:r>
              <a:rPr lang="en-AU" sz="2400" dirty="0">
                <a:cs typeface="Calibri"/>
              </a:rPr>
              <a:t>Our aspiration is for an organizational approach that develops deeper levels of trust and integrity. </a:t>
            </a:r>
          </a:p>
          <a:p>
            <a:pPr marL="378460" indent="-342900">
              <a:spcAft>
                <a:spcPts val="1200"/>
              </a:spcAft>
              <a:buFont typeface="Arial"/>
              <a:buChar char="•"/>
            </a:pPr>
            <a:r>
              <a:rPr lang="en-AU" sz="2400" dirty="0">
                <a:cs typeface="Calibri"/>
              </a:rPr>
              <a:t>We will investigate and support funding opportunities to strengthen the strategic development of partnerships and initiatives with First Nations Peoples, their leaders, communities’ organisations and peak bodies. </a:t>
            </a:r>
          </a:p>
          <a:p>
            <a:pPr marL="378460" indent="-342900">
              <a:spcAft>
                <a:spcPts val="1200"/>
              </a:spcAft>
              <a:buFont typeface="Arial"/>
              <a:buChar char="•"/>
            </a:pPr>
            <a:r>
              <a:rPr lang="en-AU" sz="2400" dirty="0">
                <a:cs typeface="Calibri"/>
              </a:rPr>
              <a:t>Design and implement co-design and co-production initiatives to ensure that the organisation engages in genuine partnership, keeping with protocol and expectations of community, leaders, and Elders. </a:t>
            </a:r>
          </a:p>
          <a:p>
            <a:pPr marL="378460" indent="-342900">
              <a:spcAft>
                <a:spcPts val="1200"/>
              </a:spcAft>
              <a:buFont typeface="Arial"/>
              <a:buChar char="•"/>
            </a:pPr>
            <a:r>
              <a:rPr lang="en-AU" sz="2400" dirty="0">
                <a:cs typeface="Calibri"/>
              </a:rPr>
              <a:t>Seek the development of innovative service models that are in alignment with protocol and expectations of community, leaders, and Elders.</a:t>
            </a:r>
          </a:p>
        </p:txBody>
      </p:sp>
    </p:spTree>
    <p:extLst>
      <p:ext uri="{BB962C8B-B14F-4D97-AF65-F5344CB8AC3E}">
        <p14:creationId xmlns:p14="http://schemas.microsoft.com/office/powerpoint/2010/main" val="190492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5DD5-C164-9E4E-B2E4-071168CC8151}"/>
              </a:ext>
            </a:extLst>
          </p:cNvPr>
          <p:cNvSpPr>
            <a:spLocks noGrp="1"/>
          </p:cNvSpPr>
          <p:nvPr>
            <p:ph type="title"/>
          </p:nvPr>
        </p:nvSpPr>
        <p:spPr>
          <a:xfrm>
            <a:off x="829245" y="365125"/>
            <a:ext cx="10524555" cy="880496"/>
          </a:xfrm>
        </p:spPr>
        <p:txBody>
          <a:bodyPr>
            <a:noAutofit/>
          </a:bodyPr>
          <a:lstStyle/>
          <a:p>
            <a:r>
              <a:rPr lang="en-US" sz="3600" b="1" dirty="0">
                <a:solidFill>
                  <a:schemeClr val="tx1"/>
                </a:solidFill>
              </a:rPr>
              <a:t>Opportunities. </a:t>
            </a:r>
            <a:br>
              <a:rPr lang="en-US" sz="3600" dirty="0"/>
            </a:br>
            <a:endParaRPr lang="en-US" sz="3600" dirty="0"/>
          </a:p>
        </p:txBody>
      </p:sp>
      <p:sp>
        <p:nvSpPr>
          <p:cNvPr id="9" name="Footer Placeholder 3">
            <a:extLst>
              <a:ext uri="{FF2B5EF4-FFF2-40B4-BE49-F238E27FC236}">
                <a16:creationId xmlns:a16="http://schemas.microsoft.com/office/drawing/2014/main" id="{3EA58880-8E15-4607-8A18-79E44F409F7A}"/>
              </a:ext>
            </a:extLst>
          </p:cNvPr>
          <p:cNvSpPr>
            <a:spLocks noGrp="1"/>
          </p:cNvSpPr>
          <p:nvPr>
            <p:ph type="ftr" sz="quarter" idx="11"/>
          </p:nvPr>
        </p:nvSpPr>
        <p:spPr>
          <a:xfrm>
            <a:off x="829246" y="6280356"/>
            <a:ext cx="4287284" cy="295105"/>
          </a:xfrm>
        </p:spPr>
        <p:txBody>
          <a:bodyPr/>
          <a:lstStyle/>
          <a:p>
            <a:r>
              <a:rPr lang="en-US"/>
              <a:t>The Benevolent Society    RAP Partnership Strategy</a:t>
            </a:r>
          </a:p>
        </p:txBody>
      </p:sp>
      <p:sp>
        <p:nvSpPr>
          <p:cNvPr id="5" name="Slide Number Placeholder 4">
            <a:extLst>
              <a:ext uri="{FF2B5EF4-FFF2-40B4-BE49-F238E27FC236}">
                <a16:creationId xmlns:a16="http://schemas.microsoft.com/office/drawing/2014/main" id="{5E3B89CD-4019-CD4B-AD14-C08D11E1138C}"/>
              </a:ext>
            </a:extLst>
          </p:cNvPr>
          <p:cNvSpPr>
            <a:spLocks noGrp="1"/>
          </p:cNvSpPr>
          <p:nvPr>
            <p:ph type="sldNum" sz="quarter" idx="12"/>
          </p:nvPr>
        </p:nvSpPr>
        <p:spPr/>
        <p:txBody>
          <a:bodyPr/>
          <a:lstStyle/>
          <a:p>
            <a:fld id="{D38D17FB-B997-D249-92E8-1375C1B258A0}" type="slidenum">
              <a:rPr lang="en-US" smtClean="0">
                <a:solidFill>
                  <a:srgbClr val="F5961E"/>
                </a:solidFill>
              </a:rPr>
              <a:pPr/>
              <a:t>5</a:t>
            </a:fld>
            <a:endParaRPr lang="en-US">
              <a:solidFill>
                <a:srgbClr val="F5961E"/>
              </a:solidFill>
            </a:endParaRPr>
          </a:p>
        </p:txBody>
      </p:sp>
      <p:sp>
        <p:nvSpPr>
          <p:cNvPr id="7" name="Text Placeholder 2">
            <a:extLst>
              <a:ext uri="{FF2B5EF4-FFF2-40B4-BE49-F238E27FC236}">
                <a16:creationId xmlns:a16="http://schemas.microsoft.com/office/drawing/2014/main" id="{173A2BA1-73ED-CB43-AA7D-17CFD9A804CB}"/>
              </a:ext>
            </a:extLst>
          </p:cNvPr>
          <p:cNvSpPr txBox="1">
            <a:spLocks/>
          </p:cNvSpPr>
          <p:nvPr/>
        </p:nvSpPr>
        <p:spPr>
          <a:xfrm>
            <a:off x="1151962" y="1961838"/>
            <a:ext cx="9256393" cy="4094361"/>
          </a:xfrm>
          <a:prstGeom prst="rect">
            <a:avLst/>
          </a:prstGeom>
        </p:spPr>
        <p:txBody>
          <a:bodyPr vert="horz" lIns="121920" tIns="60960" rIns="121920" bIns="60960" rtlCol="0">
            <a:normAutofit/>
          </a:bodyPr>
          <a:lstStyle>
            <a:defPPr>
              <a:defRPr lang="en-US"/>
            </a:defPPr>
            <a:lvl1pPr marL="0" algn="l" defTabSz="685800" rtl="0" eaLnBrk="1" latinLnBrk="0" hangingPunct="1">
              <a:spcBef>
                <a:spcPts val="600"/>
              </a:spcBef>
              <a:defRPr sz="1350" kern="1200">
                <a:solidFill>
                  <a:schemeClr val="tx1"/>
                </a:solidFill>
                <a:latin typeface="+mn-lt"/>
                <a:ea typeface="+mn-ea"/>
                <a:cs typeface="+mn-cs"/>
              </a:defRPr>
            </a:lvl1pPr>
            <a:lvl2pPr marL="342900" algn="l" defTabSz="685800" rtl="0" eaLnBrk="1" latinLnBrk="0" hangingPunct="1">
              <a:spcBef>
                <a:spcPts val="600"/>
              </a:spcBef>
              <a:defRPr sz="1350" kern="1200">
                <a:solidFill>
                  <a:schemeClr val="tx1"/>
                </a:solidFill>
                <a:latin typeface="+mn-lt"/>
                <a:ea typeface="+mn-ea"/>
                <a:cs typeface="+mn-cs"/>
              </a:defRPr>
            </a:lvl2pPr>
            <a:lvl3pPr marL="685800" algn="l" defTabSz="685800" rtl="0" eaLnBrk="1" latinLnBrk="0" hangingPunct="1">
              <a:spcBef>
                <a:spcPts val="600"/>
              </a:spcBef>
              <a:defRPr sz="1350" kern="1200">
                <a:solidFill>
                  <a:schemeClr val="tx1"/>
                </a:solidFill>
                <a:latin typeface="+mn-lt"/>
                <a:ea typeface="+mn-ea"/>
                <a:cs typeface="+mn-cs"/>
              </a:defRPr>
            </a:lvl3pPr>
            <a:lvl4pPr marL="1028700" algn="l" defTabSz="685800" rtl="0" eaLnBrk="1" latinLnBrk="0" hangingPunct="1">
              <a:spcBef>
                <a:spcPts val="600"/>
              </a:spcBef>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7000"/>
              </a:lnSpc>
              <a:spcAft>
                <a:spcPts val="1067"/>
              </a:spcAft>
            </a:pPr>
            <a:endParaRPr lang="en-A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Placeholder 3">
            <a:extLst>
              <a:ext uri="{FF2B5EF4-FFF2-40B4-BE49-F238E27FC236}">
                <a16:creationId xmlns:a16="http://schemas.microsoft.com/office/drawing/2014/main" id="{47959571-5D56-AC40-A005-988F578F33A9}"/>
              </a:ext>
            </a:extLst>
          </p:cNvPr>
          <p:cNvSpPr txBox="1">
            <a:spLocks/>
          </p:cNvSpPr>
          <p:nvPr/>
        </p:nvSpPr>
        <p:spPr>
          <a:xfrm>
            <a:off x="8066071" y="2544764"/>
            <a:ext cx="2973964" cy="2430177"/>
          </a:xfrm>
          <a:prstGeom prst="rect">
            <a:avLst/>
          </a:prstGeom>
        </p:spPr>
        <p:txBody>
          <a:bodyPr>
            <a:noAutofit/>
          </a:bodyPr>
          <a:lstStyle>
            <a:lvl1pPr marL="0" indent="0" algn="l" defTabSz="685800" rtl="0" eaLnBrk="1" latinLnBrk="0" hangingPunct="1">
              <a:lnSpc>
                <a:spcPct val="90000"/>
              </a:lnSpc>
              <a:spcBef>
                <a:spcPts val="0"/>
              </a:spcBef>
              <a:buClr>
                <a:schemeClr val="accent2"/>
              </a:buClr>
              <a:buSzPct val="100000"/>
              <a:buFont typeface="System Font Regular"/>
              <a:buNone/>
              <a:defRPr sz="100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chemeClr val="accent2"/>
              </a:buClr>
              <a:buSzPct val="120000"/>
              <a:buFont typeface="Wingdings" pitchFamily="2" charset="2"/>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accent2"/>
              </a:buClr>
              <a:buSzPct val="120000"/>
              <a:buFont typeface="System Font Regular"/>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Clr>
                <a:schemeClr val="accent2"/>
              </a:buClr>
              <a:buFont typeface="System Font Regular"/>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Clr>
                <a:schemeClr val="accent2"/>
              </a:buClr>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sz="2133" b="1">
              <a:solidFill>
                <a:srgbClr val="F5961E"/>
              </a:solidFill>
            </a:endParaRPr>
          </a:p>
        </p:txBody>
      </p:sp>
      <p:sp>
        <p:nvSpPr>
          <p:cNvPr id="4" name="TextBox 3">
            <a:extLst>
              <a:ext uri="{FF2B5EF4-FFF2-40B4-BE49-F238E27FC236}">
                <a16:creationId xmlns:a16="http://schemas.microsoft.com/office/drawing/2014/main" id="{9AC5B93B-F089-631E-989A-FD2F5822C648}"/>
              </a:ext>
            </a:extLst>
          </p:cNvPr>
          <p:cNvSpPr txBox="1"/>
          <p:nvPr/>
        </p:nvSpPr>
        <p:spPr>
          <a:xfrm>
            <a:off x="679911" y="-287685"/>
            <a:ext cx="11275478" cy="6740307"/>
          </a:xfrm>
          <a:prstGeom prst="rect">
            <a:avLst/>
          </a:prstGeom>
          <a:noFill/>
        </p:spPr>
        <p:txBody>
          <a:bodyPr wrap="square">
            <a:spAutoFit/>
          </a:bodyPr>
          <a:lstStyle/>
          <a:p>
            <a:endParaRPr lang="en-AU" sz="2400" dirty="0"/>
          </a:p>
          <a:p>
            <a:endParaRPr lang="en-AU" sz="2400" dirty="0"/>
          </a:p>
          <a:p>
            <a:endParaRPr lang="en-AU" sz="2400" b="1" dirty="0"/>
          </a:p>
          <a:p>
            <a:r>
              <a:rPr lang="en-AU" sz="2400" b="1" dirty="0"/>
              <a:t>Ensuring genuine partnerships in the pursuit of funding opportunities</a:t>
            </a:r>
          </a:p>
          <a:p>
            <a:r>
              <a:rPr lang="en-AU" sz="2400" dirty="0"/>
              <a:t>The Benevolent Society is committed to ensuring that funding for First Nations Peoples services is awarded to First Nations Peoples organisations. When partnering with First Nations Peoples organisations on tenders, we will do so by providing:</a:t>
            </a:r>
          </a:p>
          <a:p>
            <a:endParaRPr lang="en-AU" sz="2400" dirty="0"/>
          </a:p>
          <a:p>
            <a:pPr marL="342900" indent="-342900">
              <a:buFont typeface="+mj-lt"/>
              <a:buAutoNum type="arabicPeriod"/>
            </a:pPr>
            <a:r>
              <a:rPr lang="en-AU" sz="2400" dirty="0"/>
              <a:t>Tender support only – we provide support to develop a tender and have no role in service delivery.</a:t>
            </a:r>
          </a:p>
          <a:p>
            <a:pPr marL="342900" indent="-342900">
              <a:buFont typeface="+mj-lt"/>
              <a:buAutoNum type="arabicPeriod"/>
            </a:pPr>
            <a:endParaRPr lang="en-AU" sz="2400" dirty="0"/>
          </a:p>
          <a:p>
            <a:pPr marL="342900" indent="-342900">
              <a:buFont typeface="+mj-lt"/>
              <a:buAutoNum type="arabicPeriod"/>
            </a:pPr>
            <a:r>
              <a:rPr lang="en-AU" sz="2400" dirty="0"/>
              <a:t>The Benevolent Society as subcontractor – we support the development of a successful tender and are engaged by the organisation for some elements of service delivery.</a:t>
            </a:r>
          </a:p>
          <a:p>
            <a:pPr marL="342900" indent="-342900">
              <a:buFont typeface="+mj-lt"/>
              <a:buAutoNum type="arabicPeriod"/>
            </a:pPr>
            <a:endParaRPr lang="en-AU" sz="2400" dirty="0"/>
          </a:p>
          <a:p>
            <a:pPr marL="342900" indent="-342900">
              <a:buFont typeface="+mj-lt"/>
              <a:buAutoNum type="arabicPeriod"/>
            </a:pPr>
            <a:r>
              <a:rPr lang="en-AU" sz="2400" dirty="0"/>
              <a:t>Transitionary / Joint partnership – we hold the contract for a period of time, working with the organisation to transition the contract to our partner, as desired by the organisation.</a:t>
            </a:r>
          </a:p>
        </p:txBody>
      </p:sp>
    </p:spTree>
    <p:extLst>
      <p:ext uri="{BB962C8B-B14F-4D97-AF65-F5344CB8AC3E}">
        <p14:creationId xmlns:p14="http://schemas.microsoft.com/office/powerpoint/2010/main" val="237300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487C957-282A-2546-831A-1EDA8855525B}"/>
              </a:ext>
            </a:extLst>
          </p:cNvPr>
          <p:cNvSpPr>
            <a:spLocks noGrp="1"/>
          </p:cNvSpPr>
          <p:nvPr>
            <p:ph type="title"/>
          </p:nvPr>
        </p:nvSpPr>
        <p:spPr>
          <a:xfrm>
            <a:off x="582789" y="96837"/>
            <a:ext cx="10621365" cy="636219"/>
          </a:xfrm>
        </p:spPr>
        <p:txBody>
          <a:bodyPr>
            <a:normAutofit/>
          </a:bodyPr>
          <a:lstStyle/>
          <a:p>
            <a:r>
              <a:rPr lang="en-US" sz="3600" dirty="0"/>
              <a:t>SNAICC Creating Change Through Genuine Partnerships</a:t>
            </a:r>
          </a:p>
        </p:txBody>
      </p:sp>
      <p:sp>
        <p:nvSpPr>
          <p:cNvPr id="7" name="Footer Placeholder 3">
            <a:extLst>
              <a:ext uri="{FF2B5EF4-FFF2-40B4-BE49-F238E27FC236}">
                <a16:creationId xmlns:a16="http://schemas.microsoft.com/office/drawing/2014/main" id="{8403B4AF-220D-480F-A5CB-F577F9122130}"/>
              </a:ext>
            </a:extLst>
          </p:cNvPr>
          <p:cNvSpPr>
            <a:spLocks noGrp="1"/>
          </p:cNvSpPr>
          <p:nvPr>
            <p:ph type="ftr" sz="quarter" idx="11"/>
          </p:nvPr>
        </p:nvSpPr>
        <p:spPr>
          <a:xfrm>
            <a:off x="367990" y="6352428"/>
            <a:ext cx="3719697" cy="408735"/>
          </a:xfrm>
        </p:spPr>
        <p:txBody>
          <a:bodyPr/>
          <a:lstStyle/>
          <a:p>
            <a:r>
              <a:rPr lang="en-US" dirty="0"/>
              <a:t>The Benevolent Society    RAP Partnership Strategy</a:t>
            </a:r>
          </a:p>
        </p:txBody>
      </p:sp>
      <p:sp>
        <p:nvSpPr>
          <p:cNvPr id="5" name="Slide Number Placeholder 4">
            <a:extLst>
              <a:ext uri="{FF2B5EF4-FFF2-40B4-BE49-F238E27FC236}">
                <a16:creationId xmlns:a16="http://schemas.microsoft.com/office/drawing/2014/main" id="{7A3FB772-C6BA-6E43-9A79-D0FCB55D165C}"/>
              </a:ext>
            </a:extLst>
          </p:cNvPr>
          <p:cNvSpPr>
            <a:spLocks noGrp="1"/>
          </p:cNvSpPr>
          <p:nvPr>
            <p:ph type="sldNum" sz="quarter" idx="12"/>
          </p:nvPr>
        </p:nvSpPr>
        <p:spPr/>
        <p:txBody>
          <a:bodyPr/>
          <a:lstStyle/>
          <a:p>
            <a:fld id="{D38D17FB-B997-D249-92E8-1375C1B258A0}" type="slidenum">
              <a:rPr lang="en-US" smtClean="0"/>
              <a:pPr/>
              <a:t>6</a:t>
            </a:fld>
            <a:endParaRPr lang="en-US"/>
          </a:p>
        </p:txBody>
      </p:sp>
      <p:pic>
        <p:nvPicPr>
          <p:cNvPr id="10" name="Picture 9" descr="Diagram&#10;&#10;Description automatically generated">
            <a:extLst>
              <a:ext uri="{FF2B5EF4-FFF2-40B4-BE49-F238E27FC236}">
                <a16:creationId xmlns:a16="http://schemas.microsoft.com/office/drawing/2014/main" id="{0CCE36A0-1E72-4CCA-A2D1-069972347E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3057"/>
            <a:ext cx="12192000" cy="6124944"/>
          </a:xfrm>
          <a:prstGeom prst="rect">
            <a:avLst/>
          </a:prstGeom>
          <a:noFill/>
          <a:ln>
            <a:noFill/>
          </a:ln>
        </p:spPr>
      </p:pic>
    </p:spTree>
    <p:extLst>
      <p:ext uri="{BB962C8B-B14F-4D97-AF65-F5344CB8AC3E}">
        <p14:creationId xmlns:p14="http://schemas.microsoft.com/office/powerpoint/2010/main" val="176751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ECA487-B7C9-492B-95B1-B97190E67458}"/>
              </a:ext>
            </a:extLst>
          </p:cNvPr>
          <p:cNvSpPr>
            <a:spLocks noGrp="1"/>
          </p:cNvSpPr>
          <p:nvPr>
            <p:ph type="ftr" sz="quarter" idx="11"/>
          </p:nvPr>
        </p:nvSpPr>
        <p:spPr>
          <a:xfrm>
            <a:off x="839750" y="6352428"/>
            <a:ext cx="3527534" cy="365125"/>
          </a:xfrm>
        </p:spPr>
        <p:txBody>
          <a:bodyPr/>
          <a:lstStyle/>
          <a:p>
            <a:r>
              <a:rPr lang="en-US" dirty="0"/>
              <a:t>  </a:t>
            </a:r>
            <a:r>
              <a:rPr lang="en-US" b="1" dirty="0"/>
              <a:t>2022 Connected Beginnings National Gathering</a:t>
            </a:r>
          </a:p>
        </p:txBody>
      </p:sp>
      <p:sp>
        <p:nvSpPr>
          <p:cNvPr id="5" name="Slide Number Placeholder 4">
            <a:extLst>
              <a:ext uri="{FF2B5EF4-FFF2-40B4-BE49-F238E27FC236}">
                <a16:creationId xmlns:a16="http://schemas.microsoft.com/office/drawing/2014/main" id="{5C265E21-15D7-4B96-A8B0-4652D9A31C06}"/>
              </a:ext>
            </a:extLst>
          </p:cNvPr>
          <p:cNvSpPr>
            <a:spLocks noGrp="1"/>
          </p:cNvSpPr>
          <p:nvPr>
            <p:ph type="sldNum" sz="quarter" idx="12"/>
          </p:nvPr>
        </p:nvSpPr>
        <p:spPr/>
        <p:txBody>
          <a:bodyPr/>
          <a:lstStyle/>
          <a:p>
            <a:fld id="{D38D17FB-B997-D249-92E8-1375C1B258A0}" type="slidenum">
              <a:rPr lang="en-US" smtClean="0"/>
              <a:pPr/>
              <a:t>7</a:t>
            </a:fld>
            <a:endParaRPr lang="en-US"/>
          </a:p>
        </p:txBody>
      </p:sp>
      <p:sp>
        <p:nvSpPr>
          <p:cNvPr id="6" name="Text Placeholder 5">
            <a:extLst>
              <a:ext uri="{FF2B5EF4-FFF2-40B4-BE49-F238E27FC236}">
                <a16:creationId xmlns:a16="http://schemas.microsoft.com/office/drawing/2014/main" id="{AB60B5C8-C3C5-407E-9D3A-ACDD30D5924D}"/>
              </a:ext>
            </a:extLst>
          </p:cNvPr>
          <p:cNvSpPr>
            <a:spLocks noGrp="1"/>
          </p:cNvSpPr>
          <p:nvPr>
            <p:ph type="body" sz="quarter" idx="13"/>
          </p:nvPr>
        </p:nvSpPr>
        <p:spPr>
          <a:xfrm>
            <a:off x="293267" y="2496065"/>
            <a:ext cx="7256711" cy="4904681"/>
          </a:xfrm>
        </p:spPr>
        <p:txBody>
          <a:bodyPr lIns="90000" anchor="ctr" anchorCtr="0">
            <a:normAutofit/>
          </a:bodyPr>
          <a:lstStyle/>
          <a:p>
            <a:pPr marR="0" lvl="0" algn="l" defTabSz="914400" rtl="0" eaLnBrk="1" fontAlgn="auto" latinLnBrk="0" hangingPunct="1">
              <a:lnSpc>
                <a:spcPct val="90000"/>
              </a:lnSpc>
              <a:spcBef>
                <a:spcPts val="1200"/>
              </a:spcBef>
              <a:spcAft>
                <a:spcPts val="200"/>
              </a:spcAft>
              <a:buClr>
                <a:srgbClr val="E48312"/>
              </a:buClr>
              <a:buSzPct val="100000"/>
              <a:tabLst/>
              <a:defRPr/>
            </a:pPr>
            <a:r>
              <a:rPr kumimoji="0" lang="en-AU" sz="2400" i="0" u="none" strike="noStrike" kern="1200" cap="none" spc="0" normalizeH="0" baseline="0" noProof="0" dirty="0">
                <a:ln>
                  <a:noFill/>
                </a:ln>
                <a:effectLst/>
                <a:uLnTx/>
                <a:uFillTx/>
                <a:latin typeface="Calibri" panose="020F0502020204030204"/>
                <a:ea typeface="+mn-ea"/>
                <a:cs typeface="+mn-cs"/>
              </a:rPr>
              <a:t>The Institute for Urban </a:t>
            </a:r>
            <a:r>
              <a:rPr lang="en-AU" sz="2400" dirty="0">
                <a:latin typeface="Calibri" panose="020F0502020204030204"/>
              </a:rPr>
              <a:t>Indigenous Health and The Benevolent Society Early Childhood Approach Partnership.</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AU" sz="2400" b="0" i="0" u="none" strike="noStrike" kern="1200" cap="none" spc="0" normalizeH="0" baseline="0" noProof="0" dirty="0">
                <a:ln>
                  <a:noFill/>
                </a:ln>
                <a:effectLst/>
                <a:uLnTx/>
                <a:uFillTx/>
                <a:latin typeface="Calibri" panose="020F0502020204030204"/>
                <a:ea typeface="+mn-ea"/>
                <a:cs typeface="+mn-cs"/>
              </a:rPr>
              <a:t>The Background?</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AU" sz="2400" b="0" i="0" u="none" strike="noStrike" kern="1200" cap="none" spc="0" normalizeH="0" baseline="0" noProof="0" dirty="0">
                <a:ln>
                  <a:noFill/>
                </a:ln>
                <a:effectLst/>
                <a:uLnTx/>
                <a:uFillTx/>
                <a:latin typeface="Calibri" panose="020F0502020204030204"/>
                <a:ea typeface="+mn-ea"/>
                <a:cs typeface="+mn-cs"/>
              </a:rPr>
              <a:t>What is the Partnership?</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AU" sz="2400" b="0" i="0" u="none" strike="noStrike" kern="1200" cap="none" spc="0" normalizeH="0" baseline="0" noProof="0" dirty="0">
                <a:ln>
                  <a:noFill/>
                </a:ln>
                <a:effectLst/>
                <a:uLnTx/>
                <a:uFillTx/>
                <a:latin typeface="Calibri" panose="020F0502020204030204"/>
                <a:ea typeface="+mn-ea"/>
                <a:cs typeface="+mn-cs"/>
              </a:rPr>
              <a:t>How does it work?</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AU" sz="2400" b="0" i="0" u="none" strike="noStrike" kern="1200" cap="none" spc="0" normalizeH="0" baseline="0" noProof="0" dirty="0">
                <a:ln>
                  <a:noFill/>
                </a:ln>
                <a:effectLst/>
                <a:uLnTx/>
                <a:uFillTx/>
                <a:latin typeface="Calibri" panose="020F0502020204030204"/>
                <a:ea typeface="+mn-ea"/>
                <a:cs typeface="+mn-cs"/>
              </a:rPr>
              <a:t>What are the outcomes?</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en-AU" sz="2400" b="0" i="0" u="none" strike="noStrike" kern="1200" cap="none" spc="0" normalizeH="0" baseline="0" noProof="0" dirty="0">
                <a:ln>
                  <a:noFill/>
                </a:ln>
                <a:effectLst/>
                <a:uLnTx/>
                <a:uFillTx/>
                <a:latin typeface="Calibri" panose="020F0502020204030204"/>
                <a:ea typeface="+mn-ea"/>
                <a:cs typeface="+mn-cs"/>
              </a:rPr>
              <a:t>Overcoming the Barriers</a:t>
            </a:r>
          </a:p>
          <a:p>
            <a:pPr marL="342900" marR="0" lvl="0" indent="-34290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en-AU"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algn="ctr"/>
            <a:endParaRPr lang="en-AU" sz="1100" dirty="0"/>
          </a:p>
          <a:p>
            <a:endParaRPr lang="en-AU" sz="1800" dirty="0">
              <a:cs typeface="Calibri"/>
            </a:endParaRPr>
          </a:p>
        </p:txBody>
      </p:sp>
      <p:sp>
        <p:nvSpPr>
          <p:cNvPr id="7" name="TextBox 6">
            <a:extLst>
              <a:ext uri="{FF2B5EF4-FFF2-40B4-BE49-F238E27FC236}">
                <a16:creationId xmlns:a16="http://schemas.microsoft.com/office/drawing/2014/main" id="{EDD8F2B9-41C0-48FE-AEF0-9CE7086EC59A}"/>
              </a:ext>
            </a:extLst>
          </p:cNvPr>
          <p:cNvSpPr txBox="1"/>
          <p:nvPr/>
        </p:nvSpPr>
        <p:spPr>
          <a:xfrm>
            <a:off x="130473" y="181846"/>
            <a:ext cx="7095868" cy="2086725"/>
          </a:xfrm>
          <a:prstGeom prst="rect">
            <a:avLst/>
          </a:prstGeom>
          <a:noFill/>
        </p:spPr>
        <p:txBody>
          <a:bodyPr wrap="square">
            <a:spAutoFit/>
          </a:bodyPr>
          <a:lstStyle/>
          <a:p>
            <a:pPr marL="0" marR="0" lvl="0" indent="0"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AU" sz="3600" b="1" u="none" strike="noStrike" kern="1200" cap="all" spc="200" normalizeH="0" baseline="0" noProof="0" dirty="0">
                <a:ln>
                  <a:noFill/>
                </a:ln>
                <a:effectLst/>
                <a:uLnTx/>
                <a:uFillTx/>
                <a:latin typeface="Calibri Light" panose="020F0302020204030204"/>
                <a:ea typeface="+mn-ea"/>
                <a:cs typeface="+mn-cs"/>
              </a:rPr>
              <a:t>A model for authentic engagement with our Aboriginal and Torres Strait Islander partnerships</a:t>
            </a:r>
          </a:p>
        </p:txBody>
      </p:sp>
      <p:pic>
        <p:nvPicPr>
          <p:cNvPr id="3" name="Picture 2">
            <a:extLst>
              <a:ext uri="{FF2B5EF4-FFF2-40B4-BE49-F238E27FC236}">
                <a16:creationId xmlns:a16="http://schemas.microsoft.com/office/drawing/2014/main" id="{C4C1A9B8-2D72-488F-AACA-6FB41FD9931D}"/>
              </a:ext>
            </a:extLst>
          </p:cNvPr>
          <p:cNvPicPr>
            <a:picLocks noChangeAspect="1"/>
          </p:cNvPicPr>
          <p:nvPr/>
        </p:nvPicPr>
        <p:blipFill>
          <a:blip r:embed="rId3"/>
          <a:stretch>
            <a:fillRect/>
          </a:stretch>
        </p:blipFill>
        <p:spPr>
          <a:xfrm>
            <a:off x="4449826" y="4324767"/>
            <a:ext cx="3292348" cy="2027661"/>
          </a:xfrm>
          <a:prstGeom prst="rect">
            <a:avLst/>
          </a:prstGeom>
        </p:spPr>
      </p:pic>
    </p:spTree>
    <p:extLst>
      <p:ext uri="{BB962C8B-B14F-4D97-AF65-F5344CB8AC3E}">
        <p14:creationId xmlns:p14="http://schemas.microsoft.com/office/powerpoint/2010/main" val="291395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5DD5-C164-9E4E-B2E4-071168CC8151}"/>
              </a:ext>
            </a:extLst>
          </p:cNvPr>
          <p:cNvSpPr>
            <a:spLocks noGrp="1"/>
          </p:cNvSpPr>
          <p:nvPr>
            <p:ph type="title"/>
          </p:nvPr>
        </p:nvSpPr>
        <p:spPr>
          <a:xfrm>
            <a:off x="833722" y="-85175"/>
            <a:ext cx="10524555" cy="695645"/>
          </a:xfrm>
        </p:spPr>
        <p:txBody>
          <a:bodyPr>
            <a:normAutofit/>
          </a:bodyPr>
          <a:lstStyle/>
          <a:p>
            <a:r>
              <a:rPr lang="en-US" sz="3600" b="1" dirty="0">
                <a:solidFill>
                  <a:schemeClr val="tx1"/>
                </a:solidFill>
              </a:rPr>
              <a:t>TWO WAY BENEFIT</a:t>
            </a:r>
          </a:p>
        </p:txBody>
      </p:sp>
      <p:sp>
        <p:nvSpPr>
          <p:cNvPr id="9" name="Footer Placeholder 3">
            <a:extLst>
              <a:ext uri="{FF2B5EF4-FFF2-40B4-BE49-F238E27FC236}">
                <a16:creationId xmlns:a16="http://schemas.microsoft.com/office/drawing/2014/main" id="{3EA58880-8E15-4607-8A18-79E44F409F7A}"/>
              </a:ext>
            </a:extLst>
          </p:cNvPr>
          <p:cNvSpPr>
            <a:spLocks noGrp="1"/>
          </p:cNvSpPr>
          <p:nvPr>
            <p:ph type="ftr" sz="quarter" idx="11"/>
          </p:nvPr>
        </p:nvSpPr>
        <p:spPr>
          <a:xfrm>
            <a:off x="829246" y="6280356"/>
            <a:ext cx="4287284" cy="295105"/>
          </a:xfrm>
        </p:spPr>
        <p:txBody>
          <a:bodyPr/>
          <a:lstStyle/>
          <a:p>
            <a:r>
              <a:rPr lang="en-US"/>
              <a:t>The Benevolent Society    RAP Partnership Strategy</a:t>
            </a:r>
          </a:p>
        </p:txBody>
      </p:sp>
      <p:sp>
        <p:nvSpPr>
          <p:cNvPr id="5" name="Slide Number Placeholder 4">
            <a:extLst>
              <a:ext uri="{FF2B5EF4-FFF2-40B4-BE49-F238E27FC236}">
                <a16:creationId xmlns:a16="http://schemas.microsoft.com/office/drawing/2014/main" id="{5E3B89CD-4019-CD4B-AD14-C08D11E1138C}"/>
              </a:ext>
            </a:extLst>
          </p:cNvPr>
          <p:cNvSpPr>
            <a:spLocks noGrp="1"/>
          </p:cNvSpPr>
          <p:nvPr>
            <p:ph type="sldNum" sz="quarter" idx="12"/>
          </p:nvPr>
        </p:nvSpPr>
        <p:spPr/>
        <p:txBody>
          <a:bodyPr/>
          <a:lstStyle/>
          <a:p>
            <a:fld id="{D38D17FB-B997-D249-92E8-1375C1B258A0}" type="slidenum">
              <a:rPr lang="en-US" smtClean="0">
                <a:solidFill>
                  <a:srgbClr val="F5961E"/>
                </a:solidFill>
              </a:rPr>
              <a:pPr/>
              <a:t>8</a:t>
            </a:fld>
            <a:endParaRPr lang="en-US">
              <a:solidFill>
                <a:srgbClr val="F5961E"/>
              </a:solidFill>
            </a:endParaRPr>
          </a:p>
        </p:txBody>
      </p:sp>
      <p:sp>
        <p:nvSpPr>
          <p:cNvPr id="6" name="Text Placeholder 5">
            <a:extLst>
              <a:ext uri="{FF2B5EF4-FFF2-40B4-BE49-F238E27FC236}">
                <a16:creationId xmlns:a16="http://schemas.microsoft.com/office/drawing/2014/main" id="{170FDCFD-C931-F54B-AA75-998831FE8FB0}"/>
              </a:ext>
            </a:extLst>
          </p:cNvPr>
          <p:cNvSpPr>
            <a:spLocks noGrp="1"/>
          </p:cNvSpPr>
          <p:nvPr>
            <p:ph type="body" idx="13"/>
          </p:nvPr>
        </p:nvSpPr>
        <p:spPr>
          <a:xfrm>
            <a:off x="829246" y="543305"/>
            <a:ext cx="10210789" cy="442912"/>
          </a:xfrm>
        </p:spPr>
        <p:txBody>
          <a:bodyPr>
            <a:noAutofit/>
          </a:bodyPr>
          <a:lstStyle/>
          <a:p>
            <a:r>
              <a:rPr lang="en-AU" sz="2400" b="0" i="1" dirty="0">
                <a:solidFill>
                  <a:schemeClr val="tx1"/>
                </a:solidFill>
              </a:rPr>
              <a:t>Partnering with community for service delivery in the Torres Strait Islands</a:t>
            </a:r>
            <a:endParaRPr lang="en-US" sz="2400" b="0" i="1" dirty="0">
              <a:solidFill>
                <a:schemeClr val="tx1"/>
              </a:solidFill>
            </a:endParaRPr>
          </a:p>
        </p:txBody>
      </p:sp>
      <p:sp>
        <p:nvSpPr>
          <p:cNvPr id="7" name="Text Placeholder 2">
            <a:extLst>
              <a:ext uri="{FF2B5EF4-FFF2-40B4-BE49-F238E27FC236}">
                <a16:creationId xmlns:a16="http://schemas.microsoft.com/office/drawing/2014/main" id="{173A2BA1-73ED-CB43-AA7D-17CFD9A804CB}"/>
              </a:ext>
            </a:extLst>
          </p:cNvPr>
          <p:cNvSpPr txBox="1">
            <a:spLocks/>
          </p:cNvSpPr>
          <p:nvPr/>
        </p:nvSpPr>
        <p:spPr>
          <a:xfrm>
            <a:off x="1151962" y="1961838"/>
            <a:ext cx="9256393" cy="4094361"/>
          </a:xfrm>
          <a:prstGeom prst="rect">
            <a:avLst/>
          </a:prstGeom>
        </p:spPr>
        <p:txBody>
          <a:bodyPr vert="horz" lIns="121920" tIns="60960" rIns="121920" bIns="60960" rtlCol="0">
            <a:normAutofit/>
          </a:bodyPr>
          <a:lstStyle>
            <a:defPPr>
              <a:defRPr lang="en-US"/>
            </a:defPPr>
            <a:lvl1pPr marL="0" algn="l" defTabSz="685800" rtl="0" eaLnBrk="1" latinLnBrk="0" hangingPunct="1">
              <a:spcBef>
                <a:spcPts val="600"/>
              </a:spcBef>
              <a:defRPr sz="1350" kern="1200">
                <a:solidFill>
                  <a:schemeClr val="tx1"/>
                </a:solidFill>
                <a:latin typeface="+mn-lt"/>
                <a:ea typeface="+mn-ea"/>
                <a:cs typeface="+mn-cs"/>
              </a:defRPr>
            </a:lvl1pPr>
            <a:lvl2pPr marL="342900" algn="l" defTabSz="685800" rtl="0" eaLnBrk="1" latinLnBrk="0" hangingPunct="1">
              <a:spcBef>
                <a:spcPts val="600"/>
              </a:spcBef>
              <a:defRPr sz="1350" kern="1200">
                <a:solidFill>
                  <a:schemeClr val="tx1"/>
                </a:solidFill>
                <a:latin typeface="+mn-lt"/>
                <a:ea typeface="+mn-ea"/>
                <a:cs typeface="+mn-cs"/>
              </a:defRPr>
            </a:lvl2pPr>
            <a:lvl3pPr marL="685800" algn="l" defTabSz="685800" rtl="0" eaLnBrk="1" latinLnBrk="0" hangingPunct="1">
              <a:spcBef>
                <a:spcPts val="600"/>
              </a:spcBef>
              <a:defRPr sz="1350" kern="1200">
                <a:solidFill>
                  <a:schemeClr val="tx1"/>
                </a:solidFill>
                <a:latin typeface="+mn-lt"/>
                <a:ea typeface="+mn-ea"/>
                <a:cs typeface="+mn-cs"/>
              </a:defRPr>
            </a:lvl3pPr>
            <a:lvl4pPr marL="1028700" algn="l" defTabSz="685800" rtl="0" eaLnBrk="1" latinLnBrk="0" hangingPunct="1">
              <a:spcBef>
                <a:spcPts val="600"/>
              </a:spcBef>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7000"/>
              </a:lnSpc>
              <a:spcAft>
                <a:spcPts val="1067"/>
              </a:spcAft>
            </a:pPr>
            <a:endParaRPr lang="en-A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Placeholder 3">
            <a:extLst>
              <a:ext uri="{FF2B5EF4-FFF2-40B4-BE49-F238E27FC236}">
                <a16:creationId xmlns:a16="http://schemas.microsoft.com/office/drawing/2014/main" id="{47959571-5D56-AC40-A005-988F578F33A9}"/>
              </a:ext>
            </a:extLst>
          </p:cNvPr>
          <p:cNvSpPr txBox="1">
            <a:spLocks/>
          </p:cNvSpPr>
          <p:nvPr/>
        </p:nvSpPr>
        <p:spPr>
          <a:xfrm>
            <a:off x="8066071" y="2544764"/>
            <a:ext cx="2973964" cy="2430177"/>
          </a:xfrm>
          <a:prstGeom prst="rect">
            <a:avLst/>
          </a:prstGeom>
        </p:spPr>
        <p:txBody>
          <a:bodyPr>
            <a:noAutofit/>
          </a:bodyPr>
          <a:lstStyle>
            <a:lvl1pPr marL="0" indent="0" algn="l" defTabSz="685800" rtl="0" eaLnBrk="1" latinLnBrk="0" hangingPunct="1">
              <a:lnSpc>
                <a:spcPct val="90000"/>
              </a:lnSpc>
              <a:spcBef>
                <a:spcPts val="0"/>
              </a:spcBef>
              <a:buClr>
                <a:schemeClr val="accent2"/>
              </a:buClr>
              <a:buSzPct val="100000"/>
              <a:buFont typeface="System Font Regular"/>
              <a:buNone/>
              <a:defRPr sz="100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chemeClr val="accent2"/>
              </a:buClr>
              <a:buSzPct val="120000"/>
              <a:buFont typeface="Wingdings" pitchFamily="2" charset="2"/>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accent2"/>
              </a:buClr>
              <a:buSzPct val="120000"/>
              <a:buFont typeface="System Font Regular"/>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Clr>
                <a:schemeClr val="accent2"/>
              </a:buClr>
              <a:buFont typeface="System Font Regular"/>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Clr>
                <a:schemeClr val="accent2"/>
              </a:buClr>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sz="2133" b="1">
              <a:solidFill>
                <a:srgbClr val="F5961E"/>
              </a:solidFill>
            </a:endParaRPr>
          </a:p>
        </p:txBody>
      </p:sp>
      <p:sp>
        <p:nvSpPr>
          <p:cNvPr id="14" name="TextBox 13">
            <a:extLst>
              <a:ext uri="{FF2B5EF4-FFF2-40B4-BE49-F238E27FC236}">
                <a16:creationId xmlns:a16="http://schemas.microsoft.com/office/drawing/2014/main" id="{3BAD5C72-215E-7A1B-E092-B0D014B2552A}"/>
              </a:ext>
            </a:extLst>
          </p:cNvPr>
          <p:cNvSpPr txBox="1"/>
          <p:nvPr/>
        </p:nvSpPr>
        <p:spPr>
          <a:xfrm>
            <a:off x="773571" y="1140487"/>
            <a:ext cx="10936035" cy="5139869"/>
          </a:xfrm>
          <a:prstGeom prst="rect">
            <a:avLst/>
          </a:prstGeom>
          <a:noFill/>
        </p:spPr>
        <p:txBody>
          <a:bodyPr wrap="square">
            <a:spAutoFit/>
          </a:bodyPr>
          <a:lstStyle/>
          <a:p>
            <a:r>
              <a:rPr lang="en-AU" sz="2400" b="1" dirty="0"/>
              <a:t>The Mura </a:t>
            </a:r>
            <a:r>
              <a:rPr lang="en-AU" sz="2400" b="1" dirty="0" err="1"/>
              <a:t>Kosker</a:t>
            </a:r>
            <a:r>
              <a:rPr lang="en-AU" sz="2400" b="1" dirty="0"/>
              <a:t> &amp; The Benevolent Society PARTNERSHIP</a:t>
            </a:r>
          </a:p>
          <a:p>
            <a:endParaRPr lang="en-AU" sz="2400" dirty="0"/>
          </a:p>
          <a:p>
            <a:r>
              <a:rPr lang="en-AU" sz="2000" dirty="0"/>
              <a:t>In January 2019, the Mura </a:t>
            </a:r>
            <a:r>
              <a:rPr lang="en-AU" sz="2000" dirty="0" err="1"/>
              <a:t>Buai</a:t>
            </a:r>
            <a:r>
              <a:rPr lang="en-AU" sz="2000" dirty="0"/>
              <a:t> Family Wellbeing Service began delivering services across the Torres Strait Islands. The establishment of Mura </a:t>
            </a:r>
            <a:r>
              <a:rPr lang="en-AU" sz="2000" dirty="0" err="1"/>
              <a:t>Buai</a:t>
            </a:r>
            <a:r>
              <a:rPr lang="en-AU" sz="2000" dirty="0"/>
              <a:t> was made possible through the policy reform of the Queensland Government, a partnership with The Benevolent Society and strong, committed leadership from Mura </a:t>
            </a:r>
            <a:r>
              <a:rPr lang="en-AU" sz="2000" dirty="0" err="1"/>
              <a:t>Kosker</a:t>
            </a:r>
            <a:r>
              <a:rPr lang="en-AU" sz="2000" dirty="0"/>
              <a:t>.</a:t>
            </a:r>
          </a:p>
          <a:p>
            <a:endParaRPr lang="en-AU" sz="2000" dirty="0"/>
          </a:p>
          <a:p>
            <a:r>
              <a:rPr lang="en-AU" sz="2000" dirty="0"/>
              <a:t>The Queensland Government’s ‘Our Way, A Generational Strategy’ for Aboriginal and</a:t>
            </a:r>
          </a:p>
          <a:p>
            <a:r>
              <a:rPr lang="en-AU" sz="2000" dirty="0"/>
              <a:t>Torres Strait Islander Children 2017-2027, was modelled on the Family Matters Building Blocks and mapped a path for transformational change for Aboriginal and Torres Strait Islander children and their families and concrete action to build the community controlled sector, in a public and principled way.</a:t>
            </a:r>
          </a:p>
          <a:p>
            <a:endParaRPr lang="en-AU" sz="2000" dirty="0"/>
          </a:p>
          <a:p>
            <a:r>
              <a:rPr lang="en-AU" sz="2000" dirty="0"/>
              <a:t>Under ‘Our Way’, $16 million (2017-21) was committed for 33 Aboriginal and Torres Strait Islander wellbeing programs to be delivered by community controlled organisations,</a:t>
            </a:r>
          </a:p>
          <a:p>
            <a:r>
              <a:rPr lang="en-AU" sz="2000" dirty="0"/>
              <a:t>in a co-design process between the Queensland Government and Queensland Aboriginal</a:t>
            </a:r>
          </a:p>
          <a:p>
            <a:r>
              <a:rPr lang="en-AU" sz="2000" dirty="0"/>
              <a:t>and Torres Strait Islander Child Protection Peak (QATSICCP).</a:t>
            </a:r>
          </a:p>
        </p:txBody>
      </p:sp>
    </p:spTree>
    <p:extLst>
      <p:ext uri="{BB962C8B-B14F-4D97-AF65-F5344CB8AC3E}">
        <p14:creationId xmlns:p14="http://schemas.microsoft.com/office/powerpoint/2010/main" val="272872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9DDD4-2193-0442-8DF7-C2783A61103B}"/>
              </a:ext>
            </a:extLst>
          </p:cNvPr>
          <p:cNvPicPr>
            <a:picLocks noChangeAspect="1"/>
          </p:cNvPicPr>
          <p:nvPr/>
        </p:nvPicPr>
        <p:blipFill>
          <a:blip r:embed="rId3"/>
          <a:stretch>
            <a:fill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BC9D6CFE-1B09-EB49-A663-0FBA65287DFE}"/>
              </a:ext>
            </a:extLst>
          </p:cNvPr>
          <p:cNvSpPr/>
          <p:nvPr/>
        </p:nvSpPr>
        <p:spPr>
          <a:xfrm>
            <a:off x="0" y="-27297"/>
            <a:ext cx="8348133" cy="4188942"/>
          </a:xfrm>
          <a:prstGeom prst="rect">
            <a:avLst/>
          </a:prstGeom>
          <a:gradFill>
            <a:gsLst>
              <a:gs pos="69000">
                <a:schemeClr val="accent1">
                  <a:lumMod val="5000"/>
                  <a:lumOff val="95000"/>
                  <a:alpha val="0"/>
                </a:schemeClr>
              </a:gs>
              <a:gs pos="0">
                <a:srgbClr val="F59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itle 8">
            <a:extLst>
              <a:ext uri="{FF2B5EF4-FFF2-40B4-BE49-F238E27FC236}">
                <a16:creationId xmlns:a16="http://schemas.microsoft.com/office/drawing/2014/main" id="{D9F82E9D-731F-5749-AAC8-2F238EFB46A4}"/>
              </a:ext>
            </a:extLst>
          </p:cNvPr>
          <p:cNvSpPr>
            <a:spLocks noGrp="1"/>
          </p:cNvSpPr>
          <p:nvPr>
            <p:ph type="ctrTitle"/>
          </p:nvPr>
        </p:nvSpPr>
        <p:spPr>
          <a:xfrm>
            <a:off x="109182" y="-11224"/>
            <a:ext cx="8638211" cy="925624"/>
          </a:xfrm>
        </p:spPr>
        <p:txBody>
          <a:bodyPr>
            <a:normAutofit/>
          </a:bodyPr>
          <a:lstStyle/>
          <a:p>
            <a:r>
              <a:rPr lang="en-US" sz="5400" dirty="0">
                <a:solidFill>
                  <a:schemeClr val="tx1"/>
                </a:solidFill>
              </a:rPr>
              <a:t>Key Actions and Innovations</a:t>
            </a:r>
          </a:p>
        </p:txBody>
      </p:sp>
      <p:sp>
        <p:nvSpPr>
          <p:cNvPr id="4" name="TextBox 3">
            <a:extLst>
              <a:ext uri="{FF2B5EF4-FFF2-40B4-BE49-F238E27FC236}">
                <a16:creationId xmlns:a16="http://schemas.microsoft.com/office/drawing/2014/main" id="{54E01C7B-3779-EA46-8D1E-234B16C45E41}"/>
              </a:ext>
            </a:extLst>
          </p:cNvPr>
          <p:cNvSpPr txBox="1"/>
          <p:nvPr/>
        </p:nvSpPr>
        <p:spPr>
          <a:xfrm>
            <a:off x="2267035" y="5858301"/>
            <a:ext cx="184731" cy="461665"/>
          </a:xfrm>
          <a:prstGeom prst="rect">
            <a:avLst/>
          </a:prstGeom>
          <a:noFill/>
        </p:spPr>
        <p:txBody>
          <a:bodyPr wrap="none" rtlCol="0">
            <a:spAutoFit/>
          </a:bodyPr>
          <a:lstStyle/>
          <a:p>
            <a:endParaRPr lang="en-US" sz="2400"/>
          </a:p>
        </p:txBody>
      </p:sp>
      <p:sp>
        <p:nvSpPr>
          <p:cNvPr id="22" name="Rectangle 21">
            <a:extLst>
              <a:ext uri="{FF2B5EF4-FFF2-40B4-BE49-F238E27FC236}">
                <a16:creationId xmlns:a16="http://schemas.microsoft.com/office/drawing/2014/main" id="{4140FF87-2836-E14D-BD5E-1711A738FE1F}"/>
              </a:ext>
            </a:extLst>
          </p:cNvPr>
          <p:cNvSpPr/>
          <p:nvPr/>
        </p:nvSpPr>
        <p:spPr>
          <a:xfrm>
            <a:off x="9274090" y="5980453"/>
            <a:ext cx="2437911" cy="461665"/>
          </a:xfrm>
          <a:prstGeom prst="rect">
            <a:avLst/>
          </a:prstGeom>
        </p:spPr>
        <p:txBody>
          <a:bodyPr wrap="none" rIns="0">
            <a:spAutoFit/>
          </a:bodyPr>
          <a:lstStyle/>
          <a:p>
            <a:pPr algn="r"/>
            <a:r>
              <a:rPr lang="en-US" sz="2400" b="1" err="1">
                <a:solidFill>
                  <a:schemeClr val="bg1"/>
                </a:solidFill>
              </a:rPr>
              <a:t>benevolent.org.au</a:t>
            </a:r>
            <a:endParaRPr lang="en-US" sz="2400" b="1">
              <a:solidFill>
                <a:schemeClr val="bg1"/>
              </a:solidFill>
            </a:endParaRPr>
          </a:p>
        </p:txBody>
      </p:sp>
      <p:pic>
        <p:nvPicPr>
          <p:cNvPr id="12" name="Graphic 11">
            <a:extLst>
              <a:ext uri="{FF2B5EF4-FFF2-40B4-BE49-F238E27FC236}">
                <a16:creationId xmlns:a16="http://schemas.microsoft.com/office/drawing/2014/main" id="{DFDE0746-BCEB-9F44-BDCD-18750981B7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80765" y="5842913"/>
            <a:ext cx="2585327" cy="492443"/>
          </a:xfrm>
          <a:prstGeom prst="rect">
            <a:avLst/>
          </a:prstGeom>
        </p:spPr>
      </p:pic>
      <p:sp>
        <p:nvSpPr>
          <p:cNvPr id="3" name="TextBox 2">
            <a:extLst>
              <a:ext uri="{FF2B5EF4-FFF2-40B4-BE49-F238E27FC236}">
                <a16:creationId xmlns:a16="http://schemas.microsoft.com/office/drawing/2014/main" id="{C10ACBE5-A8B1-44D5-8E28-6FF079495E05}"/>
              </a:ext>
            </a:extLst>
          </p:cNvPr>
          <p:cNvSpPr txBox="1"/>
          <p:nvPr/>
        </p:nvSpPr>
        <p:spPr>
          <a:xfrm>
            <a:off x="10152360" y="6472895"/>
            <a:ext cx="1677509" cy="235898"/>
          </a:xfrm>
          <a:prstGeom prst="rect">
            <a:avLst/>
          </a:prstGeom>
          <a:noFill/>
        </p:spPr>
        <p:txBody>
          <a:bodyPr wrap="square" rtlCol="0">
            <a:spAutoFit/>
          </a:bodyPr>
          <a:lstStyle/>
          <a:p>
            <a:pPr algn="r"/>
            <a:r>
              <a:rPr lang="en-AU" sz="933" b="1">
                <a:solidFill>
                  <a:schemeClr val="bg1"/>
                </a:solidFill>
              </a:rPr>
              <a:t>Artwork by Jasmine Sarin</a:t>
            </a:r>
          </a:p>
        </p:txBody>
      </p:sp>
      <p:graphicFrame>
        <p:nvGraphicFramePr>
          <p:cNvPr id="2" name="Table 4">
            <a:extLst>
              <a:ext uri="{FF2B5EF4-FFF2-40B4-BE49-F238E27FC236}">
                <a16:creationId xmlns:a16="http://schemas.microsoft.com/office/drawing/2014/main" id="{48153622-CEA0-FBA2-AC9C-943DB5E71AD7}"/>
              </a:ext>
            </a:extLst>
          </p:cNvPr>
          <p:cNvGraphicFramePr>
            <a:graphicFrameLocks noGrp="1"/>
          </p:cNvGraphicFramePr>
          <p:nvPr>
            <p:extLst>
              <p:ext uri="{D42A27DB-BD31-4B8C-83A1-F6EECF244321}">
                <p14:modId xmlns:p14="http://schemas.microsoft.com/office/powerpoint/2010/main" val="3474501440"/>
              </p:ext>
            </p:extLst>
          </p:nvPr>
        </p:nvGraphicFramePr>
        <p:xfrm>
          <a:off x="0" y="782198"/>
          <a:ext cx="12192000" cy="603173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23863571"/>
                    </a:ext>
                  </a:extLst>
                </a:gridCol>
                <a:gridCol w="4064000">
                  <a:extLst>
                    <a:ext uri="{9D8B030D-6E8A-4147-A177-3AD203B41FA5}">
                      <a16:colId xmlns:a16="http://schemas.microsoft.com/office/drawing/2014/main" val="2687189860"/>
                    </a:ext>
                  </a:extLst>
                </a:gridCol>
                <a:gridCol w="4064000">
                  <a:extLst>
                    <a:ext uri="{9D8B030D-6E8A-4147-A177-3AD203B41FA5}">
                      <a16:colId xmlns:a16="http://schemas.microsoft.com/office/drawing/2014/main" val="742983021"/>
                    </a:ext>
                  </a:extLst>
                </a:gridCol>
              </a:tblGrid>
              <a:tr h="700686">
                <a:tc>
                  <a:txBody>
                    <a:bodyPr/>
                    <a:lstStyle/>
                    <a:p>
                      <a:pPr algn="ctr"/>
                      <a:r>
                        <a:rPr lang="en-AU" dirty="0">
                          <a:solidFill>
                            <a:schemeClr val="tx1"/>
                          </a:solidFill>
                        </a:rPr>
                        <a:t>What the</a:t>
                      </a:r>
                    </a:p>
                    <a:p>
                      <a:pPr algn="ctr"/>
                      <a:r>
                        <a:rPr lang="en-AU" dirty="0">
                          <a:solidFill>
                            <a:schemeClr val="tx1"/>
                          </a:solidFill>
                        </a:rPr>
                        <a:t>Government did</a:t>
                      </a:r>
                    </a:p>
                  </a:txBody>
                  <a:tcPr/>
                </a:tc>
                <a:tc>
                  <a:txBody>
                    <a:bodyPr/>
                    <a:lstStyle/>
                    <a:p>
                      <a:pPr algn="ctr"/>
                      <a:r>
                        <a:rPr lang="en-AU" b="1" dirty="0">
                          <a:solidFill>
                            <a:schemeClr val="tx1"/>
                          </a:solidFill>
                        </a:rPr>
                        <a:t>What Mura</a:t>
                      </a:r>
                    </a:p>
                    <a:p>
                      <a:pPr algn="ctr"/>
                      <a:r>
                        <a:rPr lang="en-AU" b="1" dirty="0" err="1">
                          <a:solidFill>
                            <a:schemeClr val="tx1"/>
                          </a:solidFill>
                        </a:rPr>
                        <a:t>Kosker</a:t>
                      </a:r>
                      <a:r>
                        <a:rPr lang="en-AU" b="1" dirty="0">
                          <a:solidFill>
                            <a:schemeClr val="tx1"/>
                          </a:solidFill>
                        </a:rPr>
                        <a:t> did</a:t>
                      </a:r>
                    </a:p>
                  </a:txBody>
                  <a:tcPr/>
                </a:tc>
                <a:tc>
                  <a:txBody>
                    <a:bodyPr/>
                    <a:lstStyle/>
                    <a:p>
                      <a:pPr algn="ctr"/>
                      <a:r>
                        <a:rPr lang="en-AU" b="1" dirty="0">
                          <a:solidFill>
                            <a:schemeClr val="tx1"/>
                          </a:solidFill>
                        </a:rPr>
                        <a:t>What The Benevolent</a:t>
                      </a:r>
                    </a:p>
                    <a:p>
                      <a:pPr algn="ctr"/>
                      <a:r>
                        <a:rPr lang="en-AU" b="1" dirty="0">
                          <a:solidFill>
                            <a:schemeClr val="tx1"/>
                          </a:solidFill>
                        </a:rPr>
                        <a:t>Society did</a:t>
                      </a:r>
                    </a:p>
                  </a:txBody>
                  <a:tcPr/>
                </a:tc>
                <a:extLst>
                  <a:ext uri="{0D108BD9-81ED-4DB2-BD59-A6C34878D82A}">
                    <a16:rowId xmlns:a16="http://schemas.microsoft.com/office/drawing/2014/main" val="1519017407"/>
                  </a:ext>
                </a:extLst>
              </a:tr>
              <a:tr h="5331049">
                <a:tc>
                  <a:txBody>
                    <a:bodyPr/>
                    <a:lstStyle/>
                    <a:p>
                      <a:pPr algn="ctr"/>
                      <a:r>
                        <a:rPr lang="en-AU" dirty="0"/>
                        <a:t>Adopted the four Building</a:t>
                      </a:r>
                    </a:p>
                    <a:p>
                      <a:pPr algn="ctr"/>
                      <a:r>
                        <a:rPr lang="en-AU" dirty="0"/>
                        <a:t>Blocks of the Family Matter’s</a:t>
                      </a:r>
                    </a:p>
                    <a:p>
                      <a:pPr algn="ctr"/>
                      <a:r>
                        <a:rPr lang="en-AU" dirty="0"/>
                        <a:t>Roadmap and legislated</a:t>
                      </a:r>
                    </a:p>
                    <a:p>
                      <a:pPr algn="ctr"/>
                      <a:r>
                        <a:rPr lang="en-AU" dirty="0"/>
                        <a:t>for self-determination.</a:t>
                      </a:r>
                    </a:p>
                    <a:p>
                      <a:pPr algn="ctr"/>
                      <a:endParaRPr lang="en-AU" dirty="0"/>
                    </a:p>
                    <a:p>
                      <a:pPr algn="ctr"/>
                      <a:r>
                        <a:rPr lang="en-AU" dirty="0"/>
                        <a:t>Held an industry briefing</a:t>
                      </a:r>
                    </a:p>
                    <a:p>
                      <a:pPr algn="ctr"/>
                      <a:r>
                        <a:rPr lang="en-AU" dirty="0"/>
                        <a:t>to better inform applicants</a:t>
                      </a:r>
                    </a:p>
                    <a:p>
                      <a:pPr algn="ctr"/>
                      <a:r>
                        <a:rPr lang="en-AU" dirty="0"/>
                        <a:t>of tender requirements.</a:t>
                      </a:r>
                    </a:p>
                    <a:p>
                      <a:pPr algn="ctr"/>
                      <a:endParaRPr lang="en-AU" dirty="0"/>
                    </a:p>
                    <a:p>
                      <a:pPr algn="ctr"/>
                      <a:r>
                        <a:rPr lang="en-AU" dirty="0"/>
                        <a:t>Recognised the authority</a:t>
                      </a:r>
                    </a:p>
                    <a:p>
                      <a:pPr algn="ctr"/>
                      <a:r>
                        <a:rPr lang="en-AU" dirty="0"/>
                        <a:t>and expertise of QATSICCP</a:t>
                      </a:r>
                    </a:p>
                    <a:p>
                      <a:pPr algn="ctr"/>
                      <a:r>
                        <a:rPr lang="en-AU" dirty="0"/>
                        <a:t>to design the wellbeing</a:t>
                      </a:r>
                    </a:p>
                    <a:p>
                      <a:pPr algn="ctr"/>
                      <a:r>
                        <a:rPr lang="en-AU" dirty="0"/>
                        <a:t>programs and tender.</a:t>
                      </a:r>
                    </a:p>
                    <a:p>
                      <a:pPr algn="ctr"/>
                      <a:endParaRPr lang="en-AU" dirty="0"/>
                    </a:p>
                    <a:p>
                      <a:pPr algn="ctr"/>
                      <a:r>
                        <a:rPr lang="en-AU" dirty="0"/>
                        <a:t>Undertook genuine</a:t>
                      </a:r>
                    </a:p>
                    <a:p>
                      <a:pPr algn="ctr"/>
                      <a:r>
                        <a:rPr lang="en-AU" dirty="0"/>
                        <a:t>co-design of the family</a:t>
                      </a:r>
                    </a:p>
                    <a:p>
                      <a:pPr algn="ctr"/>
                      <a:r>
                        <a:rPr lang="en-AU" dirty="0"/>
                        <a:t>wellbeing program with</a:t>
                      </a:r>
                    </a:p>
                    <a:p>
                      <a:pPr algn="ctr"/>
                      <a:r>
                        <a:rPr lang="en-AU" dirty="0"/>
                        <a:t>community controlled</a:t>
                      </a:r>
                    </a:p>
                    <a:p>
                      <a:pPr algn="ctr"/>
                      <a:r>
                        <a:rPr lang="en-AU" dirty="0"/>
                        <a:t>organisations.</a:t>
                      </a:r>
                    </a:p>
                  </a:txBody>
                  <a:tcPr/>
                </a:tc>
                <a:tc>
                  <a:txBody>
                    <a:bodyPr/>
                    <a:lstStyle/>
                    <a:p>
                      <a:pPr algn="ctr"/>
                      <a:r>
                        <a:rPr lang="en-AU" dirty="0"/>
                        <a:t>Showed strong leadership</a:t>
                      </a:r>
                    </a:p>
                    <a:p>
                      <a:pPr algn="ctr"/>
                      <a:r>
                        <a:rPr lang="en-AU" dirty="0"/>
                        <a:t>in partnership negotiations</a:t>
                      </a:r>
                    </a:p>
                    <a:p>
                      <a:pPr algn="ctr"/>
                      <a:r>
                        <a:rPr lang="en-AU" dirty="0"/>
                        <a:t>to ensure Torres Strait</a:t>
                      </a:r>
                    </a:p>
                    <a:p>
                      <a:pPr algn="ctr"/>
                      <a:r>
                        <a:rPr lang="en-AU" dirty="0"/>
                        <a:t>self-determination.</a:t>
                      </a:r>
                    </a:p>
                    <a:p>
                      <a:pPr algn="ctr"/>
                      <a:endParaRPr lang="en-AU" dirty="0"/>
                    </a:p>
                    <a:p>
                      <a:pPr algn="ctr"/>
                      <a:r>
                        <a:rPr lang="en-AU" dirty="0"/>
                        <a:t>Led community</a:t>
                      </a:r>
                    </a:p>
                    <a:p>
                      <a:pPr algn="ctr"/>
                      <a:r>
                        <a:rPr lang="en-AU" dirty="0"/>
                        <a:t>consultations and managed</a:t>
                      </a:r>
                    </a:p>
                    <a:p>
                      <a:pPr algn="ctr"/>
                      <a:r>
                        <a:rPr lang="en-AU" dirty="0"/>
                        <a:t>community disputes.</a:t>
                      </a:r>
                    </a:p>
                    <a:p>
                      <a:pPr algn="ctr"/>
                      <a:endParaRPr lang="en-AU" dirty="0"/>
                    </a:p>
                    <a:p>
                      <a:pPr algn="ctr"/>
                      <a:r>
                        <a:rPr lang="en-AU" dirty="0"/>
                        <a:t>Delivered strong</a:t>
                      </a:r>
                    </a:p>
                    <a:p>
                      <a:pPr algn="ctr"/>
                      <a:r>
                        <a:rPr lang="en-AU" dirty="0"/>
                        <a:t>governance in the face</a:t>
                      </a:r>
                    </a:p>
                    <a:p>
                      <a:pPr algn="ctr"/>
                      <a:r>
                        <a:rPr lang="en-AU" dirty="0"/>
                        <a:t>of community pressure.</a:t>
                      </a:r>
                    </a:p>
                    <a:p>
                      <a:pPr algn="ctr"/>
                      <a:endParaRPr lang="en-AU" dirty="0"/>
                    </a:p>
                    <a:p>
                      <a:pPr algn="ctr"/>
                      <a:r>
                        <a:rPr lang="en-AU" dirty="0"/>
                        <a:t>Sought to grow the capacity</a:t>
                      </a:r>
                    </a:p>
                    <a:p>
                      <a:pPr algn="ctr"/>
                      <a:r>
                        <a:rPr lang="en-AU" dirty="0"/>
                        <a:t>of the organisation through</a:t>
                      </a:r>
                    </a:p>
                    <a:p>
                      <a:pPr algn="ctr"/>
                      <a:r>
                        <a:rPr lang="en-AU" dirty="0"/>
                        <a:t>a two way partnership and</a:t>
                      </a:r>
                    </a:p>
                    <a:p>
                      <a:pPr algn="ctr"/>
                      <a:r>
                        <a:rPr lang="en-AU" dirty="0"/>
                        <a:t>mutual benefit.</a:t>
                      </a:r>
                    </a:p>
                  </a:txBody>
                  <a:tcPr/>
                </a:tc>
                <a:tc>
                  <a:txBody>
                    <a:bodyPr/>
                    <a:lstStyle/>
                    <a:p>
                      <a:pPr algn="ctr"/>
                      <a:r>
                        <a:rPr lang="en-AU" dirty="0"/>
                        <a:t>Completed the SNAICC</a:t>
                      </a:r>
                    </a:p>
                    <a:p>
                      <a:pPr algn="ctr"/>
                      <a:r>
                        <a:rPr lang="en-AU" dirty="0"/>
                        <a:t>partnership training and</a:t>
                      </a:r>
                    </a:p>
                    <a:p>
                      <a:pPr algn="ctr"/>
                      <a:r>
                        <a:rPr lang="en-AU" dirty="0"/>
                        <a:t>contracted a cultural broker</a:t>
                      </a:r>
                    </a:p>
                    <a:p>
                      <a:pPr algn="ctr"/>
                      <a:r>
                        <a:rPr lang="en-AU" dirty="0"/>
                        <a:t>to guide engagement.</a:t>
                      </a:r>
                    </a:p>
                    <a:p>
                      <a:pPr algn="ctr"/>
                      <a:endParaRPr lang="en-AU" dirty="0"/>
                    </a:p>
                    <a:p>
                      <a:pPr algn="ctr"/>
                      <a:r>
                        <a:rPr lang="en-AU" dirty="0"/>
                        <a:t>Negotiations were led by</a:t>
                      </a:r>
                    </a:p>
                    <a:p>
                      <a:pPr algn="ctr"/>
                      <a:r>
                        <a:rPr lang="en-AU" dirty="0"/>
                        <a:t>staff who were culturally</a:t>
                      </a:r>
                    </a:p>
                    <a:p>
                      <a:pPr algn="ctr"/>
                      <a:r>
                        <a:rPr lang="en-AU" dirty="0"/>
                        <a:t>capable and consistent in</a:t>
                      </a:r>
                    </a:p>
                    <a:p>
                      <a:pPr algn="ctr"/>
                      <a:r>
                        <a:rPr lang="en-AU" dirty="0"/>
                        <a:t>undertakings and decisions.</a:t>
                      </a:r>
                    </a:p>
                    <a:p>
                      <a:pPr algn="ctr"/>
                      <a:endParaRPr lang="en-AU" dirty="0"/>
                    </a:p>
                    <a:p>
                      <a:pPr algn="ctr"/>
                      <a:r>
                        <a:rPr lang="en-AU" dirty="0"/>
                        <a:t>Utilised cross agency</a:t>
                      </a:r>
                    </a:p>
                    <a:p>
                      <a:pPr algn="ctr"/>
                      <a:r>
                        <a:rPr lang="en-AU" dirty="0"/>
                        <a:t>government funding to</a:t>
                      </a:r>
                    </a:p>
                    <a:p>
                      <a:pPr algn="ctr"/>
                      <a:r>
                        <a:rPr lang="en-AU" dirty="0"/>
                        <a:t>enable engagement and the</a:t>
                      </a:r>
                    </a:p>
                    <a:p>
                      <a:pPr algn="ctr"/>
                      <a:r>
                        <a:rPr lang="en-AU" dirty="0"/>
                        <a:t>building of relationships.</a:t>
                      </a:r>
                    </a:p>
                    <a:p>
                      <a:pPr algn="ctr"/>
                      <a:endParaRPr lang="en-AU" dirty="0"/>
                    </a:p>
                    <a:p>
                      <a:pPr algn="ctr"/>
                      <a:r>
                        <a:rPr lang="en-AU" dirty="0"/>
                        <a:t>Made a financial</a:t>
                      </a:r>
                    </a:p>
                    <a:p>
                      <a:pPr algn="ctr"/>
                      <a:r>
                        <a:rPr lang="en-AU" dirty="0"/>
                        <a:t>commitment to service</a:t>
                      </a:r>
                    </a:p>
                    <a:p>
                      <a:pPr algn="ctr"/>
                      <a:r>
                        <a:rPr lang="en-AU" dirty="0"/>
                        <a:t>delivery in the Torres</a:t>
                      </a:r>
                    </a:p>
                    <a:p>
                      <a:pPr algn="ctr"/>
                      <a:r>
                        <a:rPr lang="en-AU" dirty="0"/>
                        <a:t>Strait islands.</a:t>
                      </a:r>
                    </a:p>
                  </a:txBody>
                  <a:tcPr/>
                </a:tc>
                <a:extLst>
                  <a:ext uri="{0D108BD9-81ED-4DB2-BD59-A6C34878D82A}">
                    <a16:rowId xmlns:a16="http://schemas.microsoft.com/office/drawing/2014/main" val="308822758"/>
                  </a:ext>
                </a:extLst>
              </a:tr>
            </a:tbl>
          </a:graphicData>
        </a:graphic>
      </p:graphicFrame>
    </p:spTree>
    <p:extLst>
      <p:ext uri="{BB962C8B-B14F-4D97-AF65-F5344CB8AC3E}">
        <p14:creationId xmlns:p14="http://schemas.microsoft.com/office/powerpoint/2010/main" val="1244531241"/>
      </p:ext>
    </p:extLst>
  </p:cSld>
  <p:clrMapOvr>
    <a:masterClrMapping/>
  </p:clrMapOvr>
</p:sld>
</file>

<file path=ppt/theme/theme1.xml><?xml version="1.0" encoding="utf-8"?>
<a:theme xmlns:a="http://schemas.openxmlformats.org/drawingml/2006/main" name="4_Office Theme">
  <a:themeElements>
    <a:clrScheme name="TBS PP Palette 2019 V2">
      <a:dk1>
        <a:srgbClr val="000000"/>
      </a:dk1>
      <a:lt1>
        <a:srgbClr val="FFFFFF"/>
      </a:lt1>
      <a:dk2>
        <a:srgbClr val="1697C7"/>
      </a:dk2>
      <a:lt2>
        <a:srgbClr val="E7E6E6"/>
      </a:lt2>
      <a:accent1>
        <a:srgbClr val="029F50"/>
      </a:accent1>
      <a:accent2>
        <a:srgbClr val="44C8F5"/>
      </a:accent2>
      <a:accent3>
        <a:srgbClr val="F183B3"/>
      </a:accent3>
      <a:accent4>
        <a:srgbClr val="FFDE17"/>
      </a:accent4>
      <a:accent5>
        <a:srgbClr val="B2D234"/>
      </a:accent5>
      <a:accent6>
        <a:srgbClr val="F37B7D"/>
      </a:accent6>
      <a:hlink>
        <a:srgbClr val="1697C7"/>
      </a:hlink>
      <a:folHlink>
        <a:srgbClr val="44C8F5"/>
      </a:folHlink>
    </a:clrScheme>
    <a:fontScheme name="Benevolent">
      <a:majorFont>
        <a:latin typeface="VAG Rounded Std Thin"/>
        <a:ea typeface=""/>
        <a:cs typeface=""/>
      </a:majorFont>
      <a:minorFont>
        <a:latin typeface="VAG Rounded Std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enevolent RAP">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BS PP Palette 2019 V2">
      <a:dk1>
        <a:srgbClr val="000000"/>
      </a:dk1>
      <a:lt1>
        <a:srgbClr val="FFFFFF"/>
      </a:lt1>
      <a:dk2>
        <a:srgbClr val="1697C7"/>
      </a:dk2>
      <a:lt2>
        <a:srgbClr val="E7E6E6"/>
      </a:lt2>
      <a:accent1>
        <a:srgbClr val="029F50"/>
      </a:accent1>
      <a:accent2>
        <a:srgbClr val="44C8F5"/>
      </a:accent2>
      <a:accent3>
        <a:srgbClr val="F183B3"/>
      </a:accent3>
      <a:accent4>
        <a:srgbClr val="FFDE17"/>
      </a:accent4>
      <a:accent5>
        <a:srgbClr val="B2D234"/>
      </a:accent5>
      <a:accent6>
        <a:srgbClr val="F37B7D"/>
      </a:accent6>
      <a:hlink>
        <a:srgbClr val="1697C7"/>
      </a:hlink>
      <a:folHlink>
        <a:srgbClr val="44C8F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150029b-7c00-4384-94c8-4e766a672a42">
      <Terms xmlns="http://schemas.microsoft.com/office/infopath/2007/PartnerControls"/>
    </lcf76f155ced4ddcb4097134ff3c332f>
    <TaxCatchAll xmlns="2cb026fd-893f-4169-b48a-69c108ae21d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8243419DA1C94780DEE7F690C801D2" ma:contentTypeVersion="9" ma:contentTypeDescription="Create a new document." ma:contentTypeScope="" ma:versionID="061b9905447ab391c4444716f2e0b2e6">
  <xsd:schema xmlns:xsd="http://www.w3.org/2001/XMLSchema" xmlns:xs="http://www.w3.org/2001/XMLSchema" xmlns:p="http://schemas.microsoft.com/office/2006/metadata/properties" xmlns:ns2="a150029b-7c00-4384-94c8-4e766a672a42" xmlns:ns3="2cb026fd-893f-4169-b48a-69c108ae21d4" targetNamespace="http://schemas.microsoft.com/office/2006/metadata/properties" ma:root="true" ma:fieldsID="a7d7ffbd7b6e3b6b4f6d919462ad9c83" ns2:_="" ns3:_="">
    <xsd:import namespace="a150029b-7c00-4384-94c8-4e766a672a42"/>
    <xsd:import namespace="2cb026fd-893f-4169-b48a-69c108ae21d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50029b-7c00-4384-94c8-4e766a672a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3bb5c18-f2c1-40ef-93a7-3a47403f9f9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b026fd-893f-4169-b48a-69c108ae21d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a38c972-1ff2-4f1d-939c-f0d5c88715c2}" ma:internalName="TaxCatchAll" ma:showField="CatchAllData" ma:web="2cb026fd-893f-4169-b48a-69c108ae2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E9D8DB-55B4-4985-9E3D-24C55569846B}">
  <ds:schemaRefs>
    <ds:schemaRef ds:uri="9af4ffbc-651d-4105-a95f-1385f08688f5"/>
    <ds:schemaRef ds:uri="e7ed62b8-66cd-4ce3-8de5-e21909ef85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4996CC-EA1F-46EE-A3BB-CCEE5FAE55EE}"/>
</file>

<file path=customXml/itemProps3.xml><?xml version="1.0" encoding="utf-8"?>
<ds:datastoreItem xmlns:ds="http://schemas.openxmlformats.org/officeDocument/2006/customXml" ds:itemID="{463ACD95-4F35-41D8-8ED1-14F8CD4F30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TotalTime>
  <Words>1983</Words>
  <Application>Microsoft Office PowerPoint</Application>
  <PresentationFormat>Widescreen</PresentationFormat>
  <Paragraphs>265</Paragraphs>
  <Slides>15</Slides>
  <Notes>15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15</vt:i4>
      </vt:variant>
    </vt:vector>
  </HeadingPairs>
  <TitlesOfParts>
    <vt:vector size="31" baseType="lpstr">
      <vt:lpstr>Arial</vt:lpstr>
      <vt:lpstr>Bradley Hand ITC</vt:lpstr>
      <vt:lpstr>Calibri</vt:lpstr>
      <vt:lpstr>Calibri Light</vt:lpstr>
      <vt:lpstr>Open Sans Bold</vt:lpstr>
      <vt:lpstr>Symbol</vt:lpstr>
      <vt:lpstr>System Font Regular</vt:lpstr>
      <vt:lpstr>Titillium WebLight</vt:lpstr>
      <vt:lpstr>Titillium WebSemiBold</vt:lpstr>
      <vt:lpstr>VAG Rounded Std Light</vt:lpstr>
      <vt:lpstr>VAG Rounded Std Thin</vt:lpstr>
      <vt:lpstr>Wingdings</vt:lpstr>
      <vt:lpstr>4_Office Theme</vt:lpstr>
      <vt:lpstr>1_Office Theme</vt:lpstr>
      <vt:lpstr>2_Office Theme</vt:lpstr>
      <vt:lpstr>Retrospect</vt:lpstr>
      <vt:lpstr>TBS RAP Partnership Strategy</vt:lpstr>
      <vt:lpstr>Why do we need a Partnerships Strategy?</vt:lpstr>
      <vt:lpstr>PowerPoint Presentation</vt:lpstr>
      <vt:lpstr>Our Community Partnerships </vt:lpstr>
      <vt:lpstr>Opportunities.  </vt:lpstr>
      <vt:lpstr>SNAICC Creating Change Through Genuine Partnerships</vt:lpstr>
      <vt:lpstr>PowerPoint Presentation</vt:lpstr>
      <vt:lpstr>TWO WAY BENEFIT</vt:lpstr>
      <vt:lpstr>Key Actions and Innovations</vt:lpstr>
      <vt:lpstr>Key Actions and Innovations</vt:lpstr>
      <vt:lpstr>Key Actions and Innovations</vt:lpstr>
      <vt:lpstr>Key Actions and Innovations</vt:lpstr>
      <vt:lpstr>Key Actions and Innovations</vt:lpstr>
      <vt:lpstr>IUIH/TBS Partnerships Digital Story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Capability Framework</dc:title>
  <dc:creator>Nadia Currie</dc:creator>
  <cp:lastModifiedBy>Genevieve Morley</cp:lastModifiedBy>
  <cp:revision>125</cp:revision>
  <dcterms:created xsi:type="dcterms:W3CDTF">2022-02-03T06:57:32Z</dcterms:created>
  <dcterms:modified xsi:type="dcterms:W3CDTF">2022-11-14T06:39:44Z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0x0101008E8243419DA1C94780DEE7F690C801D2</vt:lpwstr>
  </property>
  <property fmtid="{D5CDD505-2E9C-101B-9397-08002B2CF9AE}" pid="3" name="SharedWithUsers">
    <vt:lpwstr>29;#Janet Power</vt:lpwstr>
  </property>
</Properties>
</file>