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3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4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14" r:id="rId5"/>
    <p:sldId id="312" r:id="rId6"/>
    <p:sldId id="331" r:id="rId7"/>
    <p:sldId id="332" r:id="rId8"/>
    <p:sldId id="323" r:id="rId9"/>
    <p:sldId id="294" r:id="rId10"/>
    <p:sldId id="335" r:id="rId11"/>
    <p:sldId id="345" r:id="rId12"/>
    <p:sldId id="346" r:id="rId13"/>
    <p:sldId id="347" r:id="rId14"/>
    <p:sldId id="295" r:id="rId15"/>
    <p:sldId id="349" r:id="rId16"/>
    <p:sldId id="339" r:id="rId17"/>
    <p:sldId id="348" r:id="rId18"/>
    <p:sldId id="340" r:id="rId19"/>
    <p:sldId id="341" r:id="rId20"/>
    <p:sldId id="336" r:id="rId21"/>
    <p:sldId id="325" r:id="rId22"/>
    <p:sldId id="342" r:id="rId23"/>
    <p:sldId id="290" r:id="rId24"/>
    <p:sldId id="337" r:id="rId25"/>
    <p:sldId id="350" r:id="rId26"/>
    <p:sldId id="338" r:id="rId27"/>
    <p:sldId id="326" r:id="rId28"/>
    <p:sldId id="321" r:id="rId29"/>
  </p:sldIdLst>
  <p:sldSz cx="12192000" cy="6858000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C5E625-282B-B7F2-621B-CC12127742B0}" name="Prerna Mehrotra (DJPR)" initials="PM(" userId="S::prerna.mehrotra@ecodev.vic.gov.au::9421e82c-4508-48b2-9c5a-d6885309206d" providerId="AD"/>
  <p188:author id="{52450D5C-DD42-400A-E12E-4F669A5BD8A5}" name="Brie Bentley" initials="BB" userId="S::Brie@clearhorizon.com.au::6a01c64f-6950-4628-9375-873b2603a4d3" providerId="AD"/>
  <p188:author id="{D0ED256E-EBE5-DDC9-7E0F-4B92FD3AA9E7}" name="Lisa Ryan" initials="LR" userId="fa760172088b66e4" providerId="Windows Live"/>
  <p188:author id="{7B40E083-096C-D526-B82E-18D2649E2E31}" name="Ellise Barkley" initials="EB" userId="S::ellise@clearhorizon.com.au::e4558062-eae8-4fc4-a3f6-da3c1532dceb" providerId="AD"/>
  <p188:author id="{25A45FAA-36EA-3C18-2018-EB41879E09B2}" name="Edgar Daly (DJPR)" initials="ED(" userId="S::edgar.daly@ecodev.vic.gov.au::84951019-b4af-4d3b-bc25-298132b97075" providerId="AD"/>
  <p188:author id="{2A988BAC-95E6-A4D2-EEE2-FA03C42F5DA2}" name="Lauren M Kerr (DJPR)" initials="L(" userId="S::lauren.kerr@ecodev.vic.gov.au::96820b3e-5453-4d8e-9f89-85a10741a393" providerId="AD"/>
  <p188:author id="{7E4EB5CB-FA10-91F2-65A5-7E17CFA8B160}" name="Jess Dart" initials="JD" userId="S::jess@clearhorizon.com.au::e51a728f-07fe-475f-a62d-f4cf44eb3e16" providerId="AD"/>
  <p188:author id="{92738FD5-9406-7B6C-D5F5-01A305B2B349}" name="Carolyn M Atkins (DJPR)" initials="CMA(" userId="S::carolyn.atkins@ecodev.vic.gov.au::f0e24a56-eac9-4d89-9d2a-ce1c8afd73e3" providerId="AD"/>
  <p188:author id="{2BB3BAD5-5943-6FA5-92F9-50558016EC66}" name="Rini Mowson" initials="RM" userId="S::rini@clearhorizon.com.au::8a9a713a-5d1d-48fd-83cf-dfdf47ef0a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E6ED"/>
    <a:srgbClr val="56D3DF"/>
    <a:srgbClr val="E8DCD1"/>
    <a:srgbClr val="FFFFFF"/>
    <a:srgbClr val="CBCAB4"/>
    <a:srgbClr val="FFE2C6"/>
    <a:srgbClr val="9BD490"/>
    <a:srgbClr val="366F2B"/>
    <a:srgbClr val="D1D1D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50480" autoAdjust="0"/>
  </p:normalViewPr>
  <p:slideViewPr>
    <p:cSldViewPr snapToGrid="0">
      <p:cViewPr varScale="1">
        <p:scale>
          <a:sx n="52" d="100"/>
          <a:sy n="52" d="100"/>
        </p:scale>
        <p:origin x="2034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se Barkley" userId="e4558062-eae8-4fc4-a3f6-da3c1532dceb" providerId="ADAL" clId="{FD6AAD0F-CD25-438B-B737-3CD24BB3E87D}"/>
    <pc:docChg chg="custSel delSld modSld">
      <pc:chgData name="Ellise Barkley" userId="e4558062-eae8-4fc4-a3f6-da3c1532dceb" providerId="ADAL" clId="{FD6AAD0F-CD25-438B-B737-3CD24BB3E87D}" dt="2022-11-16T01:06:50.519" v="27" actId="478"/>
      <pc:docMkLst>
        <pc:docMk/>
      </pc:docMkLst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1445785840" sldId="273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4250090812" sldId="274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3109338081" sldId="279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70287963" sldId="280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2231492898" sldId="283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2240278444" sldId="284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3136188957" sldId="285"/>
        </pc:sldMkLst>
      </pc:sldChg>
      <pc:sldChg chg="delSp mod modNotesTx">
        <pc:chgData name="Ellise Barkley" userId="e4558062-eae8-4fc4-a3f6-da3c1532dceb" providerId="ADAL" clId="{FD6AAD0F-CD25-438B-B737-3CD24BB3E87D}" dt="2022-11-16T01:06:50.519" v="27" actId="478"/>
        <pc:sldMkLst>
          <pc:docMk/>
          <pc:sldMk cId="3289733462" sldId="290"/>
        </pc:sldMkLst>
        <pc:picChg chg="del">
          <ac:chgData name="Ellise Barkley" userId="e4558062-eae8-4fc4-a3f6-da3c1532dceb" providerId="ADAL" clId="{FD6AAD0F-CD25-438B-B737-3CD24BB3E87D}" dt="2022-11-16T01:06:50.519" v="27" actId="478"/>
          <ac:picMkLst>
            <pc:docMk/>
            <pc:sldMk cId="3289733462" sldId="290"/>
            <ac:picMk id="5" creationId="{DE0B026A-F64A-09FC-3B26-587FDE038562}"/>
          </ac:picMkLst>
        </pc:picChg>
      </pc:sldChg>
      <pc:sldChg chg="modNotesTx">
        <pc:chgData name="Ellise Barkley" userId="e4558062-eae8-4fc4-a3f6-da3c1532dceb" providerId="ADAL" clId="{FD6AAD0F-CD25-438B-B737-3CD24BB3E87D}" dt="2022-11-16T01:05:03.293" v="4" actId="20577"/>
        <pc:sldMkLst>
          <pc:docMk/>
          <pc:sldMk cId="723084598" sldId="294"/>
        </pc:sldMkLst>
      </pc:sldChg>
      <pc:sldChg chg="modNotesTx">
        <pc:chgData name="Ellise Barkley" userId="e4558062-eae8-4fc4-a3f6-da3c1532dceb" providerId="ADAL" clId="{FD6AAD0F-CD25-438B-B737-3CD24BB3E87D}" dt="2022-11-16T01:05:25.579" v="8" actId="20577"/>
        <pc:sldMkLst>
          <pc:docMk/>
          <pc:sldMk cId="3510704105" sldId="295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2465585302" sldId="302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3632702092" sldId="305"/>
        </pc:sldMkLst>
      </pc:sldChg>
      <pc:sldChg chg="modNotesTx">
        <pc:chgData name="Ellise Barkley" userId="e4558062-eae8-4fc4-a3f6-da3c1532dceb" providerId="ADAL" clId="{FD6AAD0F-CD25-438B-B737-3CD24BB3E87D}" dt="2022-11-16T01:04:47.014" v="2" actId="20577"/>
        <pc:sldMkLst>
          <pc:docMk/>
          <pc:sldMk cId="2404890595" sldId="312"/>
        </pc:sldMkLst>
      </pc:sldChg>
      <pc:sldChg chg="modNotesTx">
        <pc:chgData name="Ellise Barkley" userId="e4558062-eae8-4fc4-a3f6-da3c1532dceb" providerId="ADAL" clId="{FD6AAD0F-CD25-438B-B737-3CD24BB3E87D}" dt="2022-11-16T01:04:41.103" v="1" actId="20577"/>
        <pc:sldMkLst>
          <pc:docMk/>
          <pc:sldMk cId="1958031265" sldId="314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764572358" sldId="315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428642825" sldId="316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853985582" sldId="317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2175709325" sldId="318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3652387964" sldId="319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1235410074" sldId="320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3988670188" sldId="322"/>
        </pc:sldMkLst>
      </pc:sldChg>
      <pc:sldChg chg="modNotesTx">
        <pc:chgData name="Ellise Barkley" userId="e4558062-eae8-4fc4-a3f6-da3c1532dceb" providerId="ADAL" clId="{FD6AAD0F-CD25-438B-B737-3CD24BB3E87D}" dt="2022-11-16T01:06:03.558" v="18" actId="20577"/>
        <pc:sldMkLst>
          <pc:docMk/>
          <pc:sldMk cId="2296410989" sldId="325"/>
        </pc:sldMkLst>
      </pc:sldChg>
      <pc:sldChg chg="modNotesTx">
        <pc:chgData name="Ellise Barkley" userId="e4558062-eae8-4fc4-a3f6-da3c1532dceb" providerId="ADAL" clId="{FD6AAD0F-CD25-438B-B737-3CD24BB3E87D}" dt="2022-11-16T01:06:31.138" v="24" actId="20577"/>
        <pc:sldMkLst>
          <pc:docMk/>
          <pc:sldMk cId="4094865550" sldId="326"/>
        </pc:sldMkLst>
      </pc:sldChg>
      <pc:sldChg chg="modNotesTx">
        <pc:chgData name="Ellise Barkley" userId="e4558062-eae8-4fc4-a3f6-da3c1532dceb" providerId="ADAL" clId="{FD6AAD0F-CD25-438B-B737-3CD24BB3E87D}" dt="2022-11-16T01:04:56.795" v="3" actId="20577"/>
        <pc:sldMkLst>
          <pc:docMk/>
          <pc:sldMk cId="2448554580" sldId="332"/>
        </pc:sldMkLst>
      </pc:sldChg>
      <pc:sldChg chg="modNotesTx">
        <pc:chgData name="Ellise Barkley" userId="e4558062-eae8-4fc4-a3f6-da3c1532dceb" providerId="ADAL" clId="{FD6AAD0F-CD25-438B-B737-3CD24BB3E87D}" dt="2022-11-16T01:05:09.308" v="5" actId="20577"/>
        <pc:sldMkLst>
          <pc:docMk/>
          <pc:sldMk cId="1005273529" sldId="335"/>
        </pc:sldMkLst>
      </pc:sldChg>
      <pc:sldChg chg="modNotesTx">
        <pc:chgData name="Ellise Barkley" userId="e4558062-eae8-4fc4-a3f6-da3c1532dceb" providerId="ADAL" clId="{FD6AAD0F-CD25-438B-B737-3CD24BB3E87D}" dt="2022-11-16T01:05:52.586" v="15" actId="20577"/>
        <pc:sldMkLst>
          <pc:docMk/>
          <pc:sldMk cId="3609910658" sldId="336"/>
        </pc:sldMkLst>
      </pc:sldChg>
      <pc:sldChg chg="modNotesTx">
        <pc:chgData name="Ellise Barkley" userId="e4558062-eae8-4fc4-a3f6-da3c1532dceb" providerId="ADAL" clId="{FD6AAD0F-CD25-438B-B737-3CD24BB3E87D}" dt="2022-11-16T01:06:17.904" v="21" actId="20577"/>
        <pc:sldMkLst>
          <pc:docMk/>
          <pc:sldMk cId="3072518321" sldId="337"/>
        </pc:sldMkLst>
      </pc:sldChg>
      <pc:sldChg chg="delSp mod modNotesTx">
        <pc:chgData name="Ellise Barkley" userId="e4558062-eae8-4fc4-a3f6-da3c1532dceb" providerId="ADAL" clId="{FD6AAD0F-CD25-438B-B737-3CD24BB3E87D}" dt="2022-11-16T01:06:42.392" v="26" actId="478"/>
        <pc:sldMkLst>
          <pc:docMk/>
          <pc:sldMk cId="2713422704" sldId="338"/>
        </pc:sldMkLst>
        <pc:picChg chg="del">
          <ac:chgData name="Ellise Barkley" userId="e4558062-eae8-4fc4-a3f6-da3c1532dceb" providerId="ADAL" clId="{FD6AAD0F-CD25-438B-B737-3CD24BB3E87D}" dt="2022-11-16T01:06:40.653" v="25" actId="478"/>
          <ac:picMkLst>
            <pc:docMk/>
            <pc:sldMk cId="2713422704" sldId="338"/>
            <ac:picMk id="7" creationId="{18374AE4-B986-280C-59F0-23E71CE304DF}"/>
          </ac:picMkLst>
        </pc:picChg>
        <pc:picChg chg="del">
          <ac:chgData name="Ellise Barkley" userId="e4558062-eae8-4fc4-a3f6-da3c1532dceb" providerId="ADAL" clId="{FD6AAD0F-CD25-438B-B737-3CD24BB3E87D}" dt="2022-11-16T01:06:42.392" v="26" actId="478"/>
          <ac:picMkLst>
            <pc:docMk/>
            <pc:sldMk cId="2713422704" sldId="338"/>
            <ac:picMk id="11" creationId="{5BF0BE35-1AE7-21D3-CD7C-A546EB08386C}"/>
          </ac:picMkLst>
        </pc:picChg>
      </pc:sldChg>
      <pc:sldChg chg="modNotesTx">
        <pc:chgData name="Ellise Barkley" userId="e4558062-eae8-4fc4-a3f6-da3c1532dceb" providerId="ADAL" clId="{FD6AAD0F-CD25-438B-B737-3CD24BB3E87D}" dt="2022-11-16T01:05:32.910" v="10" actId="20577"/>
        <pc:sldMkLst>
          <pc:docMk/>
          <pc:sldMk cId="1146563029" sldId="339"/>
        </pc:sldMkLst>
      </pc:sldChg>
      <pc:sldChg chg="modNotesTx">
        <pc:chgData name="Ellise Barkley" userId="e4558062-eae8-4fc4-a3f6-da3c1532dceb" providerId="ADAL" clId="{FD6AAD0F-CD25-438B-B737-3CD24BB3E87D}" dt="2022-11-16T01:05:40.983" v="12" actId="20577"/>
        <pc:sldMkLst>
          <pc:docMk/>
          <pc:sldMk cId="4013967013" sldId="340"/>
        </pc:sldMkLst>
      </pc:sldChg>
      <pc:sldChg chg="modNotesTx">
        <pc:chgData name="Ellise Barkley" userId="e4558062-eae8-4fc4-a3f6-da3c1532dceb" providerId="ADAL" clId="{FD6AAD0F-CD25-438B-B737-3CD24BB3E87D}" dt="2022-11-16T01:05:45.863" v="13" actId="20577"/>
        <pc:sldMkLst>
          <pc:docMk/>
          <pc:sldMk cId="674804233" sldId="341"/>
        </pc:sldMkLst>
      </pc:sldChg>
      <pc:sldChg chg="modNotesTx">
        <pc:chgData name="Ellise Barkley" userId="e4558062-eae8-4fc4-a3f6-da3c1532dceb" providerId="ADAL" clId="{FD6AAD0F-CD25-438B-B737-3CD24BB3E87D}" dt="2022-11-16T01:06:12.360" v="19" actId="20577"/>
        <pc:sldMkLst>
          <pc:docMk/>
          <pc:sldMk cId="3116337927" sldId="342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3171951502" sldId="343"/>
        </pc:sldMkLst>
      </pc:sldChg>
      <pc:sldChg chg="del">
        <pc:chgData name="Ellise Barkley" userId="e4558062-eae8-4fc4-a3f6-da3c1532dceb" providerId="ADAL" clId="{FD6AAD0F-CD25-438B-B737-3CD24BB3E87D}" dt="2022-11-16T01:04:25.775" v="0" actId="47"/>
        <pc:sldMkLst>
          <pc:docMk/>
          <pc:sldMk cId="2945827481" sldId="344"/>
        </pc:sldMkLst>
      </pc:sldChg>
      <pc:sldChg chg="modNotesTx">
        <pc:chgData name="Ellise Barkley" userId="e4558062-eae8-4fc4-a3f6-da3c1532dceb" providerId="ADAL" clId="{FD6AAD0F-CD25-438B-B737-3CD24BB3E87D}" dt="2022-11-16T01:05:12.859" v="6" actId="20577"/>
        <pc:sldMkLst>
          <pc:docMk/>
          <pc:sldMk cId="2979223781" sldId="345"/>
        </pc:sldMkLst>
      </pc:sldChg>
      <pc:sldChg chg="modNotesTx">
        <pc:chgData name="Ellise Barkley" userId="e4558062-eae8-4fc4-a3f6-da3c1532dceb" providerId="ADAL" clId="{FD6AAD0F-CD25-438B-B737-3CD24BB3E87D}" dt="2022-11-16T01:05:20.364" v="7" actId="20577"/>
        <pc:sldMkLst>
          <pc:docMk/>
          <pc:sldMk cId="1063391614" sldId="347"/>
        </pc:sldMkLst>
      </pc:sldChg>
      <pc:sldChg chg="modNotesTx">
        <pc:chgData name="Ellise Barkley" userId="e4558062-eae8-4fc4-a3f6-da3c1532dceb" providerId="ADAL" clId="{FD6AAD0F-CD25-438B-B737-3CD24BB3E87D}" dt="2022-11-16T01:05:37.631" v="11" actId="20577"/>
        <pc:sldMkLst>
          <pc:docMk/>
          <pc:sldMk cId="3138342358" sldId="348"/>
        </pc:sldMkLst>
      </pc:sldChg>
      <pc:sldChg chg="modNotesTx">
        <pc:chgData name="Ellise Barkley" userId="e4558062-eae8-4fc4-a3f6-da3c1532dceb" providerId="ADAL" clId="{FD6AAD0F-CD25-438B-B737-3CD24BB3E87D}" dt="2022-11-16T01:05:29.491" v="9" actId="20577"/>
        <pc:sldMkLst>
          <pc:docMk/>
          <pc:sldMk cId="349674295" sldId="349"/>
        </pc:sldMkLst>
      </pc:sldChg>
      <pc:sldChg chg="modNotesTx">
        <pc:chgData name="Ellise Barkley" userId="e4558062-eae8-4fc4-a3f6-da3c1532dceb" providerId="ADAL" clId="{FD6AAD0F-CD25-438B-B737-3CD24BB3E87D}" dt="2022-11-16T01:06:21.987" v="22" actId="20577"/>
        <pc:sldMkLst>
          <pc:docMk/>
          <pc:sldMk cId="3834391962" sldId="3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F1C987-A276-4C90-B195-B90CC9B9CE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534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02F11-503A-45ED-A0A2-F0FC21FA17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300"/>
            </a:lvl1pPr>
          </a:lstStyle>
          <a:p>
            <a:fld id="{2A7571A9-D167-407A-B8FF-808C165FF9FA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9210B-3574-41FC-B5B0-343A9E465F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71800" cy="495347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7EDB1-CFEF-467B-9EEE-375C6F8A5B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300"/>
            </a:lvl1pPr>
          </a:lstStyle>
          <a:p>
            <a:fld id="{05833499-A585-4AF8-9537-DE70EC893D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96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0:16:45.9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247 444 24575,'5'-5'0,"0"1"0,0 1 0,1-1 0,-1 1 0,10-5 0,8-5 0,43-30 0,2 2 0,1 3 0,2 4 0,2 2 0,0 4 0,113-28 0,-107 39 0,39-10 0,210-21 0,-308 47 0,311-25 0,-270 19 0,1 2 0,110 6 0,-148 1 0,1 1 0,-1 1 0,0 1 0,0 2 0,-1 0 0,0 2 0,0 0 0,0 1 0,38 25 0,-50-27 0,45 30 0,-1 1 0,-2 3 0,49 52 0,-88-80 0,-2-2 0,0 0 0,0 2 0,-1-1 0,-1 1 0,-1 1 0,0 0 0,8 16 0,-7-2 0,-1 0 0,-1 0 0,-1 1 0,-2 0 0,3 47 0,-10 159 0,-1-98 0,3-61 0,1-8 0,-8 75 0,4-120 0,-1 0 0,-1-1 0,-1 1 0,-2-1 0,0 0 0,-21 41 0,19-44 0,2 0 0,0 0 0,-8 35 0,10-30 0,-1-1 0,-11 24 0,7-32 0,0 1 0,-1-2 0,-1 1 0,0-2 0,-1 0 0,0 0 0,-20 13 0,13-11 0,-1-2 0,0 0 0,-1-2 0,0 0 0,-1-2 0,0 0 0,-1-2 0,1-1 0,-2-1 0,-42 6 0,-18-5 0,-162-7 0,111-4 0,76 3 0,-74 2 0,119 0 0,1 1 0,-1 1 0,1 0 0,0 1 0,0 1 0,-19 8 0,12-3 0,0-2 0,0 0 0,-1-1 0,0-1 0,0-2 0,-1 0 0,1-1 0,-1-2 0,0 0 0,-46-5 0,17-5 0,0-2 0,1-2 0,-85-33 0,107 35 0,-141-59 0,147 58 0,1-1 0,0-1 0,1-1 0,-39-33 0,-181-168 0,226 201 0,2 1 0,0-2 0,-15-20 0,-22-24 0,40 49 0,0 0 0,1 0 0,1-2 0,0 1 0,0-1 0,1 0 0,1-1 0,0 0 0,1 0 0,1 0 0,0-1 0,1 0 0,0 0 0,1 0 0,-1-27 0,5-208 0,2 118 0,0 98 0,1 1 0,1 0 0,2 0 0,2 1 0,0 0 0,3 0 0,0 1 0,2 0 0,1 2 0,29-43 0,-41 67 2,0 1 0,0 0-1,0 1 1,1-1 0,-1 0-1,1 1 1,0 0 0,0 0-1,0 0 1,0 1 0,1-1-1,8-3 1,-1 2-21,1 1 1,0 0-1,18-2 1,20-4-1295,-25 2-5513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0:17:32.7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247 444 24575,'5'-5'0,"0"1"0,0 1 0,1-1 0,-1 1 0,10-5 0,8-5 0,43-30 0,2 2 0,1 3 0,2 4 0,2 2 0,0 4 0,113-28 0,-107 39 0,39-10 0,210-21 0,-308 47 0,311-25 0,-270 19 0,1 2 0,110 6 0,-148 1 0,1 1 0,-1 1 0,0 1 0,0 2 0,-1 0 0,0 2 0,0 0 0,0 1 0,38 25 0,-50-27 0,45 30 0,-1 1 0,-2 3 0,49 52 0,-88-80 0,-2-2 0,0 0 0,0 2 0,-1-1 0,-1 1 0,-1 1 0,0 0 0,8 16 0,-7-2 0,-1 0 0,-1 0 0,-1 1 0,-2 0 0,3 47 0,-10 159 0,-1-98 0,3-61 0,1-8 0,-8 75 0,4-120 0,-1 0 0,-1-1 0,-1 1 0,-2-1 0,0 0 0,-21 41 0,19-44 0,2 0 0,0 0 0,-8 35 0,10-30 0,-1-1 0,-11 24 0,7-32 0,0 1 0,-1-2 0,-1 1 0,0-2 0,-1 0 0,0 0 0,-20 13 0,13-11 0,-1-2 0,0 0 0,-1-2 0,0 0 0,-1-2 0,0 0 0,-1-2 0,1-1 0,-2-1 0,-42 6 0,-18-5 0,-162-7 0,111-4 0,76 3 0,-74 2 0,119 0 0,1 1 0,-1 1 0,1 0 0,0 1 0,0 1 0,-19 8 0,12-3 0,0-2 0,0 0 0,-1-1 0,0-1 0,0-2 0,-1 0 0,1-1 0,-1-2 0,0 0 0,-46-5 0,17-5 0,0-2 0,1-2 0,-85-33 0,107 35 0,-141-59 0,147 58 0,1-1 0,0-1 0,1-1 0,-39-33 0,-181-168 0,226 201 0,2 1 0,0-2 0,-15-20 0,-22-24 0,40 49 0,0 0 0,1 0 0,1-2 0,0 1 0,0-1 0,1 0 0,1-1 0,0 0 0,1 0 0,1 0 0,0-1 0,1 0 0,0 0 0,1 0 0,-1-27 0,5-208 0,2 118 0,0 98 0,1 1 0,1 0 0,2 0 0,2 1 0,0 0 0,3 0 0,0 1 0,2 0 0,1 2 0,29-43 0,-41 67 2,0 1 0,0 0-1,0 1 1,1-1 0,-1 0-1,1 1 1,0 0 0,0 0-1,0 0 1,0 1 0,1-1-1,8-3 1,-1 2-21,1 1 1,0 0-1,18-2 1,20-4-1295,-25 2-5513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0:18:02.8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303 543 24575,'6'-5'0,"0"0"0,0 0 0,0 1 0,1 0 0,12-6 0,8-5 0,54-38 0,2 3 0,2 4 0,2 3 0,2 5 0,1 3 0,137-33 0,-130 47 0,48-13 0,256-24 0,-377 57 0,382-31 0,-332 23 0,1 3 0,136 7 0,-181 1 0,0 2 0,-1 2 0,1 0 0,-1 2 0,0 1 0,-1 1 0,0 2 0,-1 0 0,48 31 0,-61-33 0,55 36 0,-2 2 0,-3 3 0,62 64 0,-110-98 0,0-2 0,-2 0 0,0 1 0,0 1 0,-2 0 0,0 1 0,-1 0 0,9 21 0,-7-4 0,-2 0 0,-2 2 0,0-1 0,-3 1 0,3 57 0,-10 194 0,-4-119 0,6-75 0,0-9 0,-10 91 0,6-147 0,-2 1 0,-2-1 0,0-1 0,-2 1 0,-1-2 0,-26 52 0,24-55 0,2 1 0,1 0 0,-11 42 0,13-37 0,-3 0 0,-12 28 0,9-37 0,0-2 0,-2 1 0,0-2 0,-1 0 0,-1 0 0,-1-2 0,-24 18 0,17-16 0,-2 0 0,0-1 0,-1-2 0,0-1 0,-1-1 0,-1-1 0,0-2 0,-1-1 0,1-2 0,-54 7 0,-22-5 0,-197-9 0,136-5 0,91 4 0,-88 2 0,145 1 0,0 0 0,0 1 0,0 1 0,0 1 0,1 1 0,-24 10 0,16-4 0,-1-1 0,-1-2 0,0-1 0,0-1 0,0-1 0,-1-2 0,0 0 0,1-2 0,-1-1 0,-57-7 0,21-4 0,0-3 0,1-3 0,-103-41 0,130 44 0,-173-73 0,181 72 0,0-2 0,2-1 0,0-2 0,-47-40 0,-223-206 0,278 248 0,1-1 0,1-1 0,-19-25 0,-26-29 0,49 59 0,0 1 0,1-2 0,0 0 0,1 0 0,0-1 0,2 0 0,0 0 0,1-1 0,0-1 0,1 1 0,2-1 0,-1-1 0,2 1 0,1-1 0,-3-32 0,7-254 0,3 142 0,-1 122 0,2 1 0,2-1 0,2 1 0,1 0 0,2 1 0,2 0 0,1 1 0,2 1 0,2 1 0,34-53 0,-49 84 2,-1 0 0,1 1-1,0-1 1,0 0 0,1 1-1,-1 0 1,1 0 0,0 1-1,0-1 1,0 1 0,1 0-1,10-4 1,-1 2-21,0 1 1,1 0-1,22-2 1,25-5-1295,-31 2-5513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0:18:28.6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247 444 24575,'5'-5'0,"0"1"0,0 1 0,1-1 0,-1 1 0,10-5 0,8-5 0,43-30 0,2 2 0,1 3 0,2 4 0,2 2 0,0 4 0,113-28 0,-107 39 0,39-10 0,210-21 0,-308 47 0,311-25 0,-270 19 0,1 2 0,110 6 0,-148 1 0,1 1 0,-1 1 0,0 1 0,0 2 0,-1 0 0,0 2 0,0 0 0,0 1 0,38 25 0,-50-27 0,45 30 0,-1 1 0,-2 3 0,49 52 0,-88-80 0,-2-2 0,0 0 0,0 2 0,-1-1 0,-1 1 0,-1 1 0,0 0 0,8 16 0,-7-2 0,-1 0 0,-1 0 0,-1 1 0,-2 0 0,3 47 0,-10 159 0,-1-98 0,3-61 0,1-8 0,-8 75 0,4-120 0,-1 0 0,-1-1 0,-1 1 0,-2-1 0,0 0 0,-21 41 0,19-44 0,2 0 0,0 0 0,-8 35 0,10-30 0,-1-1 0,-11 24 0,7-32 0,0 1 0,-1-2 0,-1 1 0,0-2 0,-1 0 0,0 0 0,-20 13 0,13-11 0,-1-2 0,0 0 0,-1-2 0,0 0 0,-1-2 0,0 0 0,-1-2 0,1-1 0,-2-1 0,-42 6 0,-18-5 0,-162-7 0,111-4 0,76 3 0,-74 2 0,119 0 0,1 1 0,-1 1 0,1 0 0,0 1 0,0 1 0,-19 8 0,12-3 0,0-2 0,0 0 0,-1-1 0,0-1 0,0-2 0,-1 0 0,1-1 0,-1-2 0,0 0 0,-46-5 0,17-5 0,0-2 0,1-2 0,-85-33 0,107 35 0,-141-59 0,147 58 0,1-1 0,0-1 0,1-1 0,-39-33 0,-181-168 0,226 201 0,2 1 0,0-2 0,-15-20 0,-22-24 0,40 49 0,0 0 0,1 0 0,1-2 0,0 1 0,0-1 0,1 0 0,1-1 0,0 0 0,1 0 0,1 0 0,0-1 0,1 0 0,0 0 0,1 0 0,-1-27 0,5-208 0,2 118 0,0 98 0,1 1 0,1 0 0,2 0 0,2 1 0,0 0 0,3 0 0,0 1 0,2 0 0,1 2 0,29-43 0,-41 67 2,0 1 0,0 0-1,0 1 1,1-1 0,-1 0-1,1 1 1,0 0 0,0 0-1,0 0 1,0 1 0,1-1-1,8-3 1,-1 2-21,1 1 1,0 0-1,18-2 1,20-4-1295,-25 2-5513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534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300"/>
            </a:lvl1pPr>
          </a:lstStyle>
          <a:p>
            <a:fld id="{A8F53986-9670-4169-868E-649F8AABE7C7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71800" cy="495347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300"/>
            </a:lvl1pPr>
          </a:lstStyle>
          <a:p>
            <a:fld id="{298DA2A1-4FD5-43BB-9928-8FCE2DCA24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22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484">
              <a:defRPr/>
            </a:pP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897484">
              <a:defRPr/>
            </a:pP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7484"/>
            <a:fld id="{298DA2A1-4FD5-43BB-9928-8FCE2DCA2457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897484"/>
              <a:t>1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3951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A2A1-4FD5-43BB-9928-8FCE2DCA245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01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453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739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368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999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368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785"/>
              </a:spcAft>
              <a:buClr>
                <a:srgbClr val="C8512F"/>
              </a:buClr>
              <a:buFont typeface="Symbol" panose="05050102010706020507" pitchFamily="18" charset="2"/>
              <a:buNone/>
            </a:pPr>
            <a:endParaRPr lang="en-AU" sz="1800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7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97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136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A2A1-4FD5-43BB-9928-8FCE2DCA245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0500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A2A1-4FD5-43BB-9928-8FCE2DCA245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106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07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484"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7484">
              <a:defRPr/>
            </a:pPr>
            <a:fld id="{298DA2A1-4FD5-43BB-9928-8FCE2DCA2457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897484">
                <a:defRPr/>
              </a:pPr>
              <a:t>2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2773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6556" indent="-336556">
              <a:lnSpc>
                <a:spcPct val="107000"/>
              </a:lnSpc>
              <a:spcAft>
                <a:spcPts val="785"/>
              </a:spcAft>
              <a:buClr>
                <a:srgbClr val="C8512F"/>
              </a:buClr>
              <a:buFont typeface="Symbol" panose="05050102010706020507" pitchFamily="18" charset="2"/>
              <a:buChar char=""/>
            </a:pPr>
            <a:endParaRPr lang="en-AU" sz="1800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7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97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525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6556" indent="-336556">
              <a:lnSpc>
                <a:spcPct val="107000"/>
              </a:lnSpc>
              <a:spcAft>
                <a:spcPts val="785"/>
              </a:spcAft>
              <a:buClr>
                <a:srgbClr val="C8512F"/>
              </a:buClr>
              <a:buFont typeface="Symbol" panose="05050102010706020507" pitchFamily="18" charset="2"/>
              <a:buChar char=""/>
            </a:pPr>
            <a:endParaRPr lang="en-AU" sz="1800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7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97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96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6556" indent="-336556">
              <a:lnSpc>
                <a:spcPct val="107000"/>
              </a:lnSpc>
              <a:spcAft>
                <a:spcPts val="785"/>
              </a:spcAft>
              <a:buClr>
                <a:srgbClr val="C8512F"/>
              </a:buClr>
              <a:buFont typeface="Symbol" panose="05050102010706020507" pitchFamily="18" charset="2"/>
              <a:buChar char=""/>
            </a:pPr>
            <a:endParaRPr lang="en-AU" sz="1800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7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974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016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05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DA2A1-4FD5-43BB-9928-8FCE2DCA2457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19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484" fontAlgn="base">
              <a:defRPr/>
            </a:pPr>
            <a:endParaRPr lang="en-AU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00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51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6556" indent="-336556">
              <a:lnSpc>
                <a:spcPct val="107000"/>
              </a:lnSpc>
              <a:spcAft>
                <a:spcPts val="785"/>
              </a:spcAft>
              <a:buClr>
                <a:srgbClr val="C8512F"/>
              </a:buClr>
              <a:buFont typeface="Symbol" panose="05050102010706020507" pitchFamily="18" charset="2"/>
              <a:buChar char=""/>
            </a:pPr>
            <a:endParaRPr lang="en-AU" sz="1800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7484">
              <a:defRPr/>
            </a:pPr>
            <a:fld id="{298DA2A1-4FD5-43BB-9928-8FCE2DCA2457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897484">
                <a:defRPr/>
              </a:pPr>
              <a:t>6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630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851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87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75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A2A1-4FD5-43BB-9928-8FCE2DCA2457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1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90000"/>
            <a:lum/>
          </a:blip>
          <a:srcRect/>
          <a:stretch>
            <a:fillRect l="4000" t="-7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604A17-79DE-45B4-94FF-5299F63A8780}"/>
              </a:ext>
            </a:extLst>
          </p:cNvPr>
          <p:cNvSpPr/>
          <p:nvPr userDrawn="1"/>
        </p:nvSpPr>
        <p:spPr>
          <a:xfrm>
            <a:off x="163762" y="0"/>
            <a:ext cx="11877675" cy="60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65C7E8-1B5B-474C-8399-F9158059E936}"/>
              </a:ext>
            </a:extLst>
          </p:cNvPr>
          <p:cNvSpPr/>
          <p:nvPr userDrawn="1"/>
        </p:nvSpPr>
        <p:spPr>
          <a:xfrm>
            <a:off x="457200" y="6248398"/>
            <a:ext cx="11420475" cy="60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734AD-7EA0-4D12-9047-E0187748E5BC}"/>
              </a:ext>
            </a:extLst>
          </p:cNvPr>
          <p:cNvSpPr/>
          <p:nvPr userDrawn="1"/>
        </p:nvSpPr>
        <p:spPr>
          <a:xfrm>
            <a:off x="1028857" y="1882862"/>
            <a:ext cx="6121003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A5332E-145B-4651-B21C-9FC3FD33DB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84" y="5483026"/>
            <a:ext cx="4354792" cy="54461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FD7D632-FDC7-4EAA-92B0-B2EA0818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8194" y="2232057"/>
            <a:ext cx="5491500" cy="1325563"/>
          </a:xfrm>
        </p:spPr>
        <p:txBody>
          <a:bodyPr>
            <a:normAutofit/>
          </a:bodyPr>
          <a:lstStyle>
            <a:lvl1pPr>
              <a:defRPr sz="54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 &amp; INTRODUCTION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0B56D0-A3C2-41AF-8E64-743E8E200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0642" y="4152176"/>
            <a:ext cx="1767840" cy="974224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DEEA6B-FE8C-4FCA-8118-C01FF857EDA1}"/>
              </a:ext>
            </a:extLst>
          </p:cNvPr>
          <p:cNvSpPr/>
          <p:nvPr userDrawn="1"/>
        </p:nvSpPr>
        <p:spPr>
          <a:xfrm>
            <a:off x="602456" y="5126400"/>
            <a:ext cx="10982288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BF94D-E8B6-4117-80A6-F2650A6968F7}"/>
              </a:ext>
            </a:extLst>
          </p:cNvPr>
          <p:cNvSpPr/>
          <p:nvPr userDrawn="1"/>
        </p:nvSpPr>
        <p:spPr>
          <a:xfrm rot="16200000">
            <a:off x="-3127773" y="3127773"/>
            <a:ext cx="6858002" cy="60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D9F6E-ED52-4D0F-B346-FCAA8B3FD3AF}"/>
              </a:ext>
            </a:extLst>
          </p:cNvPr>
          <p:cNvSpPr/>
          <p:nvPr userDrawn="1"/>
        </p:nvSpPr>
        <p:spPr>
          <a:xfrm rot="16200000">
            <a:off x="8457316" y="3123314"/>
            <a:ext cx="6858001" cy="611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C621E-0FA8-4D0F-9DA7-58268DFB2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8772" y="3557438"/>
            <a:ext cx="5491162" cy="515938"/>
          </a:xfrm>
        </p:spPr>
        <p:txBody>
          <a:bodyPr/>
          <a:lstStyle>
            <a:lvl1pPr marL="0" indent="0">
              <a:buNone/>
              <a:defRPr b="1" spc="50" baseline="0">
                <a:solidFill>
                  <a:srgbClr val="222222"/>
                </a:solidFill>
                <a:latin typeface="+mj-lt"/>
              </a:defRPr>
            </a:lvl1pPr>
          </a:lstStyle>
          <a:p>
            <a:pPr lvl="0"/>
            <a:r>
              <a:rPr lang="en-AU" noProof="0">
                <a:latin typeface="Franklin Gothic Medium" panose="020B0603020102020204" pitchFamily="34" charset="0"/>
              </a:rPr>
              <a:t>NAME/DATE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950360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ell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83FA-CCDD-4C28-8886-96D3FA3B3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798" y="200026"/>
            <a:ext cx="9823077" cy="1325562"/>
          </a:xfrm>
        </p:spPr>
        <p:txBody>
          <a:bodyPr>
            <a:normAutofit/>
          </a:bodyPr>
          <a:lstStyle>
            <a:lvl1pPr>
              <a:defRPr sz="48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9431A-3D4C-4663-9104-D38579992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254D4A-0483-44C5-8648-5836E35E3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1799" y="1525587"/>
            <a:ext cx="9823076" cy="4556035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E26E00"/>
              </a:buClr>
              <a:buSzPct val="125000"/>
              <a:defRPr sz="2000" b="0" spc="0" baseline="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29807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e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F2CC-075D-4D59-8010-5BEE4D1C2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799" y="200026"/>
            <a:ext cx="9823076" cy="1325563"/>
          </a:xfrm>
        </p:spPr>
        <p:txBody>
          <a:bodyPr/>
          <a:lstStyle>
            <a:lvl1pPr>
              <a:defRPr sz="48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5B73BD-BF67-4724-A91A-9016B3DC3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DFB300-1C60-42D0-A6E2-62649BBCD2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1798" y="1525588"/>
            <a:ext cx="4854202" cy="4591050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E26E00"/>
              </a:buClr>
              <a:buSzPct val="125000"/>
              <a:defRPr sz="2000" spc="0" baseline="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6F722F-E000-4545-956A-4F933AD2E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1525588"/>
            <a:ext cx="4968875" cy="4591050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E26E00"/>
              </a:buClr>
              <a:buSzPct val="125000"/>
              <a:defRPr sz="2000" spc="0" baseline="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870048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ell Colou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D7EBAB-F1E9-4E47-8467-1F2B9441D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00025"/>
            <a:ext cx="4968875" cy="3086100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E26E00"/>
              </a:buClr>
              <a:buSzPct val="125000"/>
              <a:defRPr sz="2000" spc="0" baseline="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D4420-4095-46D8-B7B4-792356C2C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799" y="200026"/>
            <a:ext cx="4854201" cy="1325563"/>
          </a:xfrm>
        </p:spPr>
        <p:txBody>
          <a:bodyPr>
            <a:normAutofit/>
          </a:bodyPr>
          <a:lstStyle>
            <a:lvl1pPr>
              <a:defRPr sz="48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E6376A-2EA8-4D2D-9352-03D077F64913}"/>
              </a:ext>
            </a:extLst>
          </p:cNvPr>
          <p:cNvSpPr/>
          <p:nvPr userDrawn="1"/>
        </p:nvSpPr>
        <p:spPr>
          <a:xfrm>
            <a:off x="566737" y="3434827"/>
            <a:ext cx="11058525" cy="2834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>
              <a:solidFill>
                <a:srgbClr val="E26E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C5B2A6-DC18-4AFF-8D2E-5E8353147DF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0025"/>
            <a:ext cx="0" cy="3000374"/>
          </a:xfrm>
          <a:prstGeom prst="line">
            <a:avLst/>
          </a:prstGeom>
          <a:ln w="28575">
            <a:solidFill>
              <a:srgbClr val="EB9A4D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207B9C3-E256-4261-86BA-EDF4DBCB3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B4FB35-385D-437A-80B3-9F4AB6443943}"/>
              </a:ext>
            </a:extLst>
          </p:cNvPr>
          <p:cNvSpPr/>
          <p:nvPr userDrawn="1"/>
        </p:nvSpPr>
        <p:spPr>
          <a:xfrm>
            <a:off x="483575" y="3423173"/>
            <a:ext cx="11165487" cy="1400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77613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ell Colou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404F9B-33D0-4BC9-83BC-758FB9CCE675}"/>
              </a:ext>
            </a:extLst>
          </p:cNvPr>
          <p:cNvSpPr/>
          <p:nvPr userDrawn="1"/>
        </p:nvSpPr>
        <p:spPr>
          <a:xfrm>
            <a:off x="609598" y="619123"/>
            <a:ext cx="5486402" cy="5619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5D79C-0723-40FA-AD99-785C685A2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800" y="2695576"/>
            <a:ext cx="4714170" cy="733424"/>
          </a:xfrm>
        </p:spPr>
        <p:txBody>
          <a:bodyPr>
            <a:normAutofit/>
          </a:bodyPr>
          <a:lstStyle>
            <a:lvl1pPr>
              <a:defRPr sz="4800" b="1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noProof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632C90-763D-4FAC-99DB-DE418DD6A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37DFE6-0A99-418A-8523-B7E908EC0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2669" y="733426"/>
            <a:ext cx="4952206" cy="5391150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E26E00"/>
              </a:buClr>
              <a:buSzPct val="125000"/>
              <a:defRPr sz="2000" spc="0" baseline="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CF9BB-7DD0-4B0F-BAC6-870DE7DB67EA}"/>
              </a:ext>
            </a:extLst>
          </p:cNvPr>
          <p:cNvSpPr/>
          <p:nvPr userDrawn="1"/>
        </p:nvSpPr>
        <p:spPr>
          <a:xfrm rot="16200000">
            <a:off x="2596985" y="3358985"/>
            <a:ext cx="6857999" cy="1400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755697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/Question">
    <p:bg>
      <p:bgPr>
        <a:blipFill dpi="0" rotWithShape="1">
          <a:blip r:embed="rId2">
            <a:alphaModFix amt="95000"/>
            <a:lum/>
          </a:blip>
          <a:srcRect/>
          <a:stretch>
            <a:fillRect l="23000" t="-17000" r="-2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DCDB00-B7AB-400F-B88E-39C33B84B511}"/>
              </a:ext>
            </a:extLst>
          </p:cNvPr>
          <p:cNvSpPr/>
          <p:nvPr userDrawn="1"/>
        </p:nvSpPr>
        <p:spPr>
          <a:xfrm rot="16200000">
            <a:off x="-381000" y="381000"/>
            <a:ext cx="6858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7AB864-3FA0-4B20-9E7C-809FB59E5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799" y="200026"/>
            <a:ext cx="4854202" cy="1325562"/>
          </a:xfrm>
        </p:spPr>
        <p:txBody>
          <a:bodyPr>
            <a:normAutofit/>
          </a:bodyPr>
          <a:lstStyle>
            <a:lvl1pPr>
              <a:defRPr sz="48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FC65FF-9362-4C0D-AF4A-15576319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1"/>
            <a:ext cx="1920585" cy="2400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4846C-294A-448A-B5ED-9664F00346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1425" y="1525589"/>
            <a:ext cx="4854575" cy="4637312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E26E00"/>
              </a:buClr>
              <a:buSzPct val="125000"/>
              <a:defRPr sz="200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E5E8C-73D8-429B-8014-091189F01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7899" y="5188676"/>
            <a:ext cx="1767840" cy="974224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04D79A-ECF2-4566-989B-FAD6FA10B14F}"/>
              </a:ext>
            </a:extLst>
          </p:cNvPr>
          <p:cNvSpPr/>
          <p:nvPr userDrawn="1"/>
        </p:nvSpPr>
        <p:spPr>
          <a:xfrm>
            <a:off x="6072680" y="6162900"/>
            <a:ext cx="6119320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33487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4AF09B-78A2-4A92-B998-4D82570EC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44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1">
    <p:bg>
      <p:bgPr>
        <a:blipFill dpi="0" rotWithShape="1">
          <a:blip r:embed="rId2">
            <a:lum/>
          </a:blip>
          <a:srcRect/>
          <a:stretch>
            <a:fillRect l="-37000" t="-28000" r="3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6DB3DA-BB2A-427B-8CEF-D264AD6DD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91" y="6415285"/>
            <a:ext cx="1919635" cy="2399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205161-6B57-4FB1-A5A1-E0139EA01EC8}"/>
              </a:ext>
            </a:extLst>
          </p:cNvPr>
          <p:cNvSpPr/>
          <p:nvPr userDrawn="1"/>
        </p:nvSpPr>
        <p:spPr>
          <a:xfrm>
            <a:off x="6240016" y="0"/>
            <a:ext cx="59500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9E5C42-26F2-4C93-B53A-221E019E4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0966" y="122388"/>
            <a:ext cx="4413909" cy="1325562"/>
          </a:xfrm>
        </p:spPr>
        <p:txBody>
          <a:bodyPr>
            <a:normAutofit/>
          </a:bodyPr>
          <a:lstStyle>
            <a:lvl1pPr>
              <a:defRPr sz="4800" b="1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noProof="0"/>
              <a:t>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FAA34B-E3BC-46D3-9FCD-CA6F1C07D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1"/>
            <a:ext cx="1920585" cy="240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8485E9-5678-41B5-942C-2A82E9B49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5219" y="5188676"/>
            <a:ext cx="1767840" cy="974224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B631E2-BC5C-46F3-9711-EBD70AFD8FE1}"/>
              </a:ext>
            </a:extLst>
          </p:cNvPr>
          <p:cNvSpPr/>
          <p:nvPr userDrawn="1"/>
        </p:nvSpPr>
        <p:spPr>
          <a:xfrm>
            <a:off x="0" y="6162900"/>
            <a:ext cx="6119320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D57F1-3C43-4BD4-8B18-CA33010828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0966" y="1447800"/>
            <a:ext cx="4413909" cy="4714875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191919"/>
              </a:buClr>
              <a:buSzPct val="125000"/>
              <a:defRPr sz="200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80840A-C262-48C1-AA95-E0FD75B18ACC}"/>
              </a:ext>
            </a:extLst>
          </p:cNvPr>
          <p:cNvSpPr/>
          <p:nvPr userDrawn="1"/>
        </p:nvSpPr>
        <p:spPr>
          <a:xfrm rot="16200000">
            <a:off x="2741001" y="3358985"/>
            <a:ext cx="6857999" cy="1400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163410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2">
    <p:bg>
      <p:bgPr>
        <a:blipFill dpi="0" rotWithShape="1">
          <a:blip r:embed="rId2">
            <a:alphaModFix amt="95000"/>
            <a:lum/>
          </a:blip>
          <a:srcRect/>
          <a:stretch>
            <a:fillRect l="-7000" t="-9000" r="1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6DB3DA-BB2A-427B-8CEF-D264AD6DD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91" y="6415285"/>
            <a:ext cx="1919635" cy="2399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205161-6B57-4FB1-A5A1-E0139EA01EC8}"/>
              </a:ext>
            </a:extLst>
          </p:cNvPr>
          <p:cNvSpPr/>
          <p:nvPr userDrawn="1"/>
        </p:nvSpPr>
        <p:spPr>
          <a:xfrm>
            <a:off x="6240016" y="0"/>
            <a:ext cx="5950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FAA34B-E3BC-46D3-9FCD-CA6F1C07D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1"/>
            <a:ext cx="1920585" cy="2400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BE9649-24CF-45B6-B34B-630F60084AB8}"/>
              </a:ext>
            </a:extLst>
          </p:cNvPr>
          <p:cNvSpPr/>
          <p:nvPr userDrawn="1"/>
        </p:nvSpPr>
        <p:spPr>
          <a:xfrm rot="16200000">
            <a:off x="2741001" y="3358985"/>
            <a:ext cx="6857999" cy="1400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4AC2CD-421F-4DE7-B8A7-36D1FDDDD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0966" y="122388"/>
            <a:ext cx="4413909" cy="1325562"/>
          </a:xfrm>
        </p:spPr>
        <p:txBody>
          <a:bodyPr>
            <a:normAutofit/>
          </a:bodyPr>
          <a:lstStyle>
            <a:lvl1pPr>
              <a:defRPr sz="4800" b="1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noProof="0"/>
              <a:t>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8C72FC-921C-4FA4-BB3E-26B8D0F990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5219" y="5188676"/>
            <a:ext cx="1767840" cy="974224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4F433D7-5735-4402-B730-47F5954EB9B3}"/>
              </a:ext>
            </a:extLst>
          </p:cNvPr>
          <p:cNvSpPr/>
          <p:nvPr userDrawn="1"/>
        </p:nvSpPr>
        <p:spPr>
          <a:xfrm>
            <a:off x="0" y="6162900"/>
            <a:ext cx="6119320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A06CF-F8DE-4D26-83BD-BE75E264D9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0966" y="1447800"/>
            <a:ext cx="4413909" cy="4714875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chemeClr val="bg1"/>
              </a:buClr>
              <a:buSzPct val="125000"/>
              <a:defRPr sz="2000" strike="noStrike">
                <a:solidFill>
                  <a:srgbClr val="FFFF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458527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alphaModFix amt="90000"/>
            <a:lum/>
          </a:blip>
          <a:srcRect/>
          <a:stretch>
            <a:fillRect l="5000" t="-17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604A17-79DE-45B4-94FF-5299F63A8780}"/>
              </a:ext>
            </a:extLst>
          </p:cNvPr>
          <p:cNvSpPr/>
          <p:nvPr userDrawn="1"/>
        </p:nvSpPr>
        <p:spPr>
          <a:xfrm>
            <a:off x="163762" y="0"/>
            <a:ext cx="11877675" cy="60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65C7E8-1B5B-474C-8399-F9158059E936}"/>
              </a:ext>
            </a:extLst>
          </p:cNvPr>
          <p:cNvSpPr/>
          <p:nvPr userDrawn="1"/>
        </p:nvSpPr>
        <p:spPr>
          <a:xfrm>
            <a:off x="457200" y="6248398"/>
            <a:ext cx="11420475" cy="60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734AD-7EA0-4D12-9047-E0187748E5BC}"/>
              </a:ext>
            </a:extLst>
          </p:cNvPr>
          <p:cNvSpPr/>
          <p:nvPr userDrawn="1"/>
        </p:nvSpPr>
        <p:spPr>
          <a:xfrm>
            <a:off x="1028857" y="1882862"/>
            <a:ext cx="6121003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A5332E-145B-4651-B21C-9FC3FD33DB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84" y="5483026"/>
            <a:ext cx="4354792" cy="54461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FD7D632-FDC7-4EAA-92B0-B2EA0818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8194" y="2232057"/>
            <a:ext cx="5491500" cy="1325563"/>
          </a:xfrm>
        </p:spPr>
        <p:txBody>
          <a:bodyPr>
            <a:normAutofit/>
          </a:bodyPr>
          <a:lstStyle>
            <a:lvl1pPr>
              <a:defRPr sz="54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 &amp; INTRODUCTION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0B56D0-A3C2-41AF-8E64-743E8E200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0642" y="4152176"/>
            <a:ext cx="1767840" cy="974224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DEEA6B-FE8C-4FCA-8118-C01FF857EDA1}"/>
              </a:ext>
            </a:extLst>
          </p:cNvPr>
          <p:cNvSpPr/>
          <p:nvPr userDrawn="1"/>
        </p:nvSpPr>
        <p:spPr>
          <a:xfrm>
            <a:off x="602456" y="5126400"/>
            <a:ext cx="10982288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BF94D-E8B6-4117-80A6-F2650A6968F7}"/>
              </a:ext>
            </a:extLst>
          </p:cNvPr>
          <p:cNvSpPr/>
          <p:nvPr userDrawn="1"/>
        </p:nvSpPr>
        <p:spPr>
          <a:xfrm rot="16200000">
            <a:off x="-3127773" y="3127773"/>
            <a:ext cx="6858002" cy="60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D9F6E-ED52-4D0F-B346-FCAA8B3FD3AF}"/>
              </a:ext>
            </a:extLst>
          </p:cNvPr>
          <p:cNvSpPr/>
          <p:nvPr userDrawn="1"/>
        </p:nvSpPr>
        <p:spPr>
          <a:xfrm rot="16200000">
            <a:off x="8457316" y="3123314"/>
            <a:ext cx="6858001" cy="611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C621E-0FA8-4D0F-9DA7-58268DFB2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8772" y="3557438"/>
            <a:ext cx="5491162" cy="515938"/>
          </a:xfrm>
        </p:spPr>
        <p:txBody>
          <a:bodyPr/>
          <a:lstStyle>
            <a:lvl1pPr marL="0" indent="0">
              <a:buNone/>
              <a:defRPr b="1" spc="50" baseline="0">
                <a:solidFill>
                  <a:srgbClr val="222222"/>
                </a:solidFill>
                <a:latin typeface="+mj-lt"/>
              </a:defRPr>
            </a:lvl1pPr>
          </a:lstStyle>
          <a:p>
            <a:pPr lvl="0"/>
            <a:r>
              <a:rPr lang="en-AU" noProof="0">
                <a:latin typeface="Franklin Gothic Medium" panose="020B0603020102020204" pitchFamily="34" charset="0"/>
              </a:rPr>
              <a:t>NAME/DATE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46323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alphaModFix amt="90000"/>
            <a:lum/>
          </a:blip>
          <a:srcRect/>
          <a:stretch>
            <a:fillRect t="-11000" r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604A17-79DE-45B4-94FF-5299F63A8780}"/>
              </a:ext>
            </a:extLst>
          </p:cNvPr>
          <p:cNvSpPr/>
          <p:nvPr userDrawn="1"/>
        </p:nvSpPr>
        <p:spPr>
          <a:xfrm>
            <a:off x="163762" y="0"/>
            <a:ext cx="11877675" cy="60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65C7E8-1B5B-474C-8399-F9158059E936}"/>
              </a:ext>
            </a:extLst>
          </p:cNvPr>
          <p:cNvSpPr/>
          <p:nvPr userDrawn="1"/>
        </p:nvSpPr>
        <p:spPr>
          <a:xfrm>
            <a:off x="457200" y="6248398"/>
            <a:ext cx="11420475" cy="60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734AD-7EA0-4D12-9047-E0187748E5BC}"/>
              </a:ext>
            </a:extLst>
          </p:cNvPr>
          <p:cNvSpPr/>
          <p:nvPr userDrawn="1"/>
        </p:nvSpPr>
        <p:spPr>
          <a:xfrm>
            <a:off x="1028857" y="1882862"/>
            <a:ext cx="6121003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A5332E-145B-4651-B21C-9FC3FD33DB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84" y="5483026"/>
            <a:ext cx="4354792" cy="54461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FD7D632-FDC7-4EAA-92B0-B2EA0818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8194" y="2232057"/>
            <a:ext cx="5491500" cy="1325563"/>
          </a:xfrm>
        </p:spPr>
        <p:txBody>
          <a:bodyPr>
            <a:normAutofit/>
          </a:bodyPr>
          <a:lstStyle>
            <a:lvl1pPr>
              <a:defRPr sz="54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 &amp; INTRODUCTION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0B56D0-A3C2-41AF-8E64-743E8E200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0642" y="4152176"/>
            <a:ext cx="1767840" cy="974224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DEEA6B-FE8C-4FCA-8118-C01FF857EDA1}"/>
              </a:ext>
            </a:extLst>
          </p:cNvPr>
          <p:cNvSpPr/>
          <p:nvPr userDrawn="1"/>
        </p:nvSpPr>
        <p:spPr>
          <a:xfrm>
            <a:off x="602456" y="5126400"/>
            <a:ext cx="10982288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BF94D-E8B6-4117-80A6-F2650A6968F7}"/>
              </a:ext>
            </a:extLst>
          </p:cNvPr>
          <p:cNvSpPr/>
          <p:nvPr userDrawn="1"/>
        </p:nvSpPr>
        <p:spPr>
          <a:xfrm rot="16200000">
            <a:off x="-3127773" y="3127773"/>
            <a:ext cx="6858002" cy="60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D9F6E-ED52-4D0F-B346-FCAA8B3FD3AF}"/>
              </a:ext>
            </a:extLst>
          </p:cNvPr>
          <p:cNvSpPr/>
          <p:nvPr userDrawn="1"/>
        </p:nvSpPr>
        <p:spPr>
          <a:xfrm rot="16200000">
            <a:off x="8457316" y="3123314"/>
            <a:ext cx="6858001" cy="611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C621E-0FA8-4D0F-9DA7-58268DFB2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8772" y="3557438"/>
            <a:ext cx="5491162" cy="515938"/>
          </a:xfrm>
        </p:spPr>
        <p:txBody>
          <a:bodyPr/>
          <a:lstStyle>
            <a:lvl1pPr marL="0" indent="0">
              <a:buNone/>
              <a:defRPr b="1" spc="50" baseline="0">
                <a:solidFill>
                  <a:srgbClr val="222222"/>
                </a:solidFill>
                <a:latin typeface="+mj-lt"/>
              </a:defRPr>
            </a:lvl1pPr>
          </a:lstStyle>
          <a:p>
            <a:pPr lvl="0"/>
            <a:r>
              <a:rPr lang="en-AU" noProof="0">
                <a:latin typeface="Franklin Gothic Medium" panose="020B0603020102020204" pitchFamily="34" charset="0"/>
              </a:rPr>
              <a:t>NAME/DATE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5685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ord Template">
    <p:bg>
      <p:bgPr>
        <a:blipFill dpi="0" rotWithShape="1">
          <a:blip r:embed="rId2">
            <a:alphaModFix amt="95000"/>
            <a:lum/>
          </a:blip>
          <a:srcRect/>
          <a:stretch>
            <a:fillRect l="-18000" t="-35000" r="31000" b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FA8E5C-3137-49AB-9A30-C8A92A036071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9" name="Text Placeholder 74">
            <a:extLst>
              <a:ext uri="{FF2B5EF4-FFF2-40B4-BE49-F238E27FC236}">
                <a16:creationId xmlns:a16="http://schemas.microsoft.com/office/drawing/2014/main" id="{65747805-6E2C-431F-A519-8CD5044429A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07497" y="85725"/>
            <a:ext cx="4616450" cy="906463"/>
          </a:xfrm>
        </p:spPr>
        <p:txBody>
          <a:bodyPr>
            <a:normAutofit/>
          </a:bodyPr>
          <a:lstStyle>
            <a:lvl1pPr marL="0" indent="0">
              <a:buNone/>
              <a:defRPr sz="5400" b="1" spc="200" baseline="0">
                <a:solidFill>
                  <a:srgbClr val="22222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sz="5400" spc="200" baseline="0" noProof="0">
                <a:latin typeface="Franklin Gothic Medium" panose="020B0603020102020204" pitchFamily="34" charset="0"/>
              </a:rPr>
              <a:t>TITLE</a:t>
            </a:r>
            <a:endParaRPr lang="en-AU" noProof="0"/>
          </a:p>
        </p:txBody>
      </p:sp>
      <p:sp>
        <p:nvSpPr>
          <p:cNvPr id="10" name="Text Placeholder 61">
            <a:extLst>
              <a:ext uri="{FF2B5EF4-FFF2-40B4-BE49-F238E27FC236}">
                <a16:creationId xmlns:a16="http://schemas.microsoft.com/office/drawing/2014/main" id="{8B663A0D-AB09-463C-82C2-C6F1B90A20D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80425" y="992188"/>
            <a:ext cx="1226041" cy="551533"/>
          </a:xfrm>
        </p:spPr>
        <p:txBody>
          <a:bodyPr>
            <a:normAutofit/>
          </a:bodyPr>
          <a:lstStyle>
            <a:lvl1pPr marL="0" indent="0">
              <a:buNone/>
              <a:defRPr sz="2800" b="1" spc="200" baseline="0">
                <a:solidFill>
                  <a:srgbClr val="E26E00"/>
                </a:solidFill>
                <a:latin typeface="+mj-lt"/>
              </a:defRPr>
            </a:lvl1pPr>
          </a:lstStyle>
          <a:p>
            <a:pPr lvl="0"/>
            <a:r>
              <a:rPr lang="en-AU" noProof="0"/>
              <a:t>DAY #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02FF7D-7714-4538-971A-6479F28CEC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D2CE1B-FE7E-45FB-B379-FE44F77C3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5219" y="5188676"/>
            <a:ext cx="1767840" cy="97422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97808F-D114-43E9-8D41-298C9B8745A1}"/>
              </a:ext>
            </a:extLst>
          </p:cNvPr>
          <p:cNvSpPr/>
          <p:nvPr userDrawn="1"/>
        </p:nvSpPr>
        <p:spPr>
          <a:xfrm>
            <a:off x="-12526" y="6162900"/>
            <a:ext cx="6119320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77488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Overview Page_2">
    <p:bg>
      <p:bgPr>
        <a:blipFill dpi="0" rotWithShape="1">
          <a:blip r:embed="rId2">
            <a:alphaModFix amt="95000"/>
            <a:lum/>
          </a:blip>
          <a:srcRect/>
          <a:stretch>
            <a:fillRect l="-3000" t="-24000" r="49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BF48A5-B1AB-4C85-83F4-A61EC174E48C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69F07-3FFC-4099-874F-71E328C7F5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247A1C-0AD1-44A8-AC98-4C33EBF358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80425" y="992188"/>
            <a:ext cx="4543522" cy="551533"/>
          </a:xfrm>
        </p:spPr>
        <p:txBody>
          <a:bodyPr>
            <a:normAutofit/>
          </a:bodyPr>
          <a:lstStyle>
            <a:lvl1pPr marL="0" indent="0">
              <a:buNone/>
              <a:defRPr sz="2800" b="1" spc="200" baseline="0">
                <a:solidFill>
                  <a:srgbClr val="E26E00"/>
                </a:solidFill>
                <a:latin typeface="+mj-lt"/>
              </a:defRPr>
            </a:lvl1pPr>
          </a:lstStyle>
          <a:p>
            <a:pPr lvl="0"/>
            <a:r>
              <a:rPr lang="en-AU" noProof="0"/>
              <a:t>DAY #/SUBHEADING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23FA168-77B6-4251-8840-871CDC538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280150" y="1743073"/>
            <a:ext cx="5799057" cy="4475165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Clr>
                <a:srgbClr val="E26E00"/>
              </a:buClr>
              <a:buSzPct val="125000"/>
              <a:buFont typeface="Arial" panose="020B0604020202020204" pitchFamily="34" charset="0"/>
              <a:buChar char="•"/>
              <a:defRPr sz="2000" spc="0" baseline="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  <a:lvl2pPr marL="914400" indent="-457200">
              <a:buFont typeface="+mj-lt"/>
              <a:buAutoNum type="alphaLcPeriod"/>
              <a:defRPr/>
            </a:lvl2pPr>
            <a:lvl3pPr marL="1371600" indent="-457200">
              <a:buFont typeface="+mj-lt"/>
              <a:buAutoNum type="romanLcPeriod"/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74">
            <a:extLst>
              <a:ext uri="{FF2B5EF4-FFF2-40B4-BE49-F238E27FC236}">
                <a16:creationId xmlns:a16="http://schemas.microsoft.com/office/drawing/2014/main" id="{8A324D91-5A52-4D30-9A35-02B0BC7E95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07497" y="85725"/>
            <a:ext cx="4616450" cy="906463"/>
          </a:xfrm>
        </p:spPr>
        <p:txBody>
          <a:bodyPr>
            <a:normAutofit/>
          </a:bodyPr>
          <a:lstStyle>
            <a:lvl1pPr marL="0" indent="0">
              <a:buNone/>
              <a:defRPr sz="5400" b="1" spc="200" baseline="0">
                <a:solidFill>
                  <a:srgbClr val="22222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sz="5400" spc="200" baseline="0" noProof="0">
                <a:latin typeface="Franklin Gothic Medium" panose="020B0603020102020204" pitchFamily="34" charset="0"/>
              </a:rPr>
              <a:t>TITLE</a:t>
            </a:r>
            <a:endParaRPr lang="en-AU" noProof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C5D43A-EE3D-48D4-96AD-E328987EDC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5219" y="5188676"/>
            <a:ext cx="1767840" cy="974224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D0D84F0-2CC7-4798-BE34-D2E3FDF60F47}"/>
              </a:ext>
            </a:extLst>
          </p:cNvPr>
          <p:cNvSpPr/>
          <p:nvPr userDrawn="1"/>
        </p:nvSpPr>
        <p:spPr>
          <a:xfrm>
            <a:off x="0" y="6162900"/>
            <a:ext cx="6119320" cy="1440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912126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D772867-1188-4FE4-A32B-8CA3442C89A9}"/>
              </a:ext>
            </a:extLst>
          </p:cNvPr>
          <p:cNvSpPr/>
          <p:nvPr userDrawn="1"/>
        </p:nvSpPr>
        <p:spPr>
          <a:xfrm>
            <a:off x="733425" y="604593"/>
            <a:ext cx="10725150" cy="2750010"/>
          </a:xfrm>
          <a:prstGeom prst="rect">
            <a:avLst/>
          </a:prstGeom>
          <a:solidFill>
            <a:srgbClr val="E2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42D35-8DBD-4B13-AA8D-A88D68BDC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BA5A27-8705-4573-8F20-EEA338E60425}"/>
              </a:ext>
            </a:extLst>
          </p:cNvPr>
          <p:cNvSpPr/>
          <p:nvPr userDrawn="1"/>
        </p:nvSpPr>
        <p:spPr>
          <a:xfrm>
            <a:off x="733425" y="3488865"/>
            <a:ext cx="10725150" cy="2750010"/>
          </a:xfrm>
          <a:prstGeom prst="rect">
            <a:avLst/>
          </a:prstGeom>
          <a:solidFill>
            <a:srgbClr val="E26E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6CD332-B545-497B-88D6-F8DFE47A1E49}"/>
              </a:ext>
            </a:extLst>
          </p:cNvPr>
          <p:cNvSpPr/>
          <p:nvPr userDrawn="1"/>
        </p:nvSpPr>
        <p:spPr>
          <a:xfrm>
            <a:off x="2037738" y="2167593"/>
            <a:ext cx="8116525" cy="2522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CE0C3472-385E-4DD7-B638-C8B0D99D87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0159" y="2167593"/>
            <a:ext cx="7211683" cy="2522814"/>
          </a:xfrm>
        </p:spPr>
        <p:txBody>
          <a:bodyPr>
            <a:normAutofit/>
          </a:bodyPr>
          <a:lstStyle>
            <a:lvl1pPr algn="ctr">
              <a:defRPr sz="54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SCREEN BREAK TITLE</a:t>
            </a:r>
          </a:p>
        </p:txBody>
      </p:sp>
    </p:spTree>
    <p:extLst>
      <p:ext uri="{BB962C8B-B14F-4D97-AF65-F5344CB8AC3E}">
        <p14:creationId xmlns:p14="http://schemas.microsoft.com/office/powerpoint/2010/main" val="304408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Brea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D772867-1188-4FE4-A32B-8CA3442C89A9}"/>
              </a:ext>
            </a:extLst>
          </p:cNvPr>
          <p:cNvSpPr/>
          <p:nvPr userDrawn="1"/>
        </p:nvSpPr>
        <p:spPr>
          <a:xfrm>
            <a:off x="733425" y="604593"/>
            <a:ext cx="10725150" cy="2750010"/>
          </a:xfrm>
          <a:prstGeom prst="rect">
            <a:avLst/>
          </a:prstGeom>
          <a:solidFill>
            <a:srgbClr val="E2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42D35-8DBD-4B13-AA8D-A88D68BDC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BA5A27-8705-4573-8F20-EEA338E60425}"/>
              </a:ext>
            </a:extLst>
          </p:cNvPr>
          <p:cNvSpPr/>
          <p:nvPr userDrawn="1"/>
        </p:nvSpPr>
        <p:spPr>
          <a:xfrm>
            <a:off x="733425" y="3488865"/>
            <a:ext cx="10725150" cy="2750010"/>
          </a:xfrm>
          <a:prstGeom prst="rect">
            <a:avLst/>
          </a:prstGeom>
          <a:solidFill>
            <a:srgbClr val="4BB9A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6CD332-B545-497B-88D6-F8DFE47A1E49}"/>
              </a:ext>
            </a:extLst>
          </p:cNvPr>
          <p:cNvSpPr/>
          <p:nvPr userDrawn="1"/>
        </p:nvSpPr>
        <p:spPr>
          <a:xfrm>
            <a:off x="2037738" y="2167593"/>
            <a:ext cx="8116525" cy="2522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CE0C3472-385E-4DD7-B638-C8B0D99D87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0159" y="2167593"/>
            <a:ext cx="7211683" cy="2522814"/>
          </a:xfrm>
        </p:spPr>
        <p:txBody>
          <a:bodyPr>
            <a:normAutofit/>
          </a:bodyPr>
          <a:lstStyle>
            <a:lvl1pPr algn="ctr">
              <a:defRPr sz="54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SCREEN BREAK TITLE</a:t>
            </a:r>
          </a:p>
        </p:txBody>
      </p:sp>
    </p:spTree>
    <p:extLst>
      <p:ext uri="{BB962C8B-B14F-4D97-AF65-F5344CB8AC3E}">
        <p14:creationId xmlns:p14="http://schemas.microsoft.com/office/powerpoint/2010/main" val="75516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Brea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D772867-1188-4FE4-A32B-8CA3442C89A9}"/>
              </a:ext>
            </a:extLst>
          </p:cNvPr>
          <p:cNvSpPr/>
          <p:nvPr userDrawn="1"/>
        </p:nvSpPr>
        <p:spPr>
          <a:xfrm>
            <a:off x="733425" y="604593"/>
            <a:ext cx="10725150" cy="2750010"/>
          </a:xfrm>
          <a:prstGeom prst="rect">
            <a:avLst/>
          </a:prstGeom>
          <a:solidFill>
            <a:srgbClr val="E2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42D35-8DBD-4B13-AA8D-A88D68BDC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BA5A27-8705-4573-8F20-EEA338E60425}"/>
              </a:ext>
            </a:extLst>
          </p:cNvPr>
          <p:cNvSpPr/>
          <p:nvPr userDrawn="1"/>
        </p:nvSpPr>
        <p:spPr>
          <a:xfrm>
            <a:off x="733425" y="3488865"/>
            <a:ext cx="10725150" cy="2750010"/>
          </a:xfrm>
          <a:prstGeom prst="rect">
            <a:avLst/>
          </a:prstGeom>
          <a:solidFill>
            <a:srgbClr val="DBD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6CD332-B545-497B-88D6-F8DFE47A1E49}"/>
              </a:ext>
            </a:extLst>
          </p:cNvPr>
          <p:cNvSpPr/>
          <p:nvPr userDrawn="1"/>
        </p:nvSpPr>
        <p:spPr>
          <a:xfrm>
            <a:off x="2037738" y="2167593"/>
            <a:ext cx="8116525" cy="2522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CE0C3472-385E-4DD7-B638-C8B0D99D87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0159" y="2167593"/>
            <a:ext cx="7211683" cy="2522814"/>
          </a:xfrm>
        </p:spPr>
        <p:txBody>
          <a:bodyPr>
            <a:normAutofit/>
          </a:bodyPr>
          <a:lstStyle>
            <a:lvl1pPr algn="ctr">
              <a:defRPr sz="54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SCREEN BREAK TITLE</a:t>
            </a:r>
          </a:p>
        </p:txBody>
      </p:sp>
    </p:spTree>
    <p:extLst>
      <p:ext uri="{BB962C8B-B14F-4D97-AF65-F5344CB8AC3E}">
        <p14:creationId xmlns:p14="http://schemas.microsoft.com/office/powerpoint/2010/main" val="258110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ell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297F-D110-46BE-B1F0-12CE067125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1798" y="2721635"/>
            <a:ext cx="4854202" cy="707365"/>
          </a:xfrm>
        </p:spPr>
        <p:txBody>
          <a:bodyPr>
            <a:noAutofit/>
          </a:bodyPr>
          <a:lstStyle>
            <a:lvl1pPr>
              <a:defRPr sz="4800" b="1" spc="200" baseline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AU" noProof="0"/>
              <a:t>TITLE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44B11E-8C60-41B4-87EB-773B2EC71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724619"/>
            <a:ext cx="4968875" cy="5400135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rgbClr val="E26E00"/>
              </a:buClr>
              <a:buSzPct val="125000"/>
              <a:defRPr sz="2000" spc="0" baseline="0">
                <a:solidFill>
                  <a:srgbClr val="22222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 noProof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AU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0BC953-D18C-4B56-97D1-853B9B83E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417902"/>
            <a:ext cx="1919635" cy="2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10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970">
          <p15:clr>
            <a:srgbClr val="A4A3A4"/>
          </p15:clr>
        </p15:guide>
        <p15:guide id="4" pos="710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82DE6-FB98-4C4C-BDC5-BC90EA17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CBB15-7924-444F-8872-0F589C16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48161-1DDD-4DD4-98F9-29FF4C56C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745F8-F977-4560-A615-DA7A0EEC5210}" type="datetimeFigureOut">
              <a:rPr lang="en-AU" noProof="0" smtClean="0"/>
              <a:t>15/11/2022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AE2BC-9DBD-473F-B92D-2900EB9C7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20EDD-9A9E-40FC-9E84-4A7FA843C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C5185-37AE-4906-A0B4-D0E7DDD91A8D}" type="slidenum">
              <a:rPr lang="en-AU" noProof="0" smtClean="0"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62423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6" r:id="rId2"/>
    <p:sldLayoutId id="2147483687" r:id="rId3"/>
    <p:sldLayoutId id="2147483684" r:id="rId4"/>
    <p:sldLayoutId id="2147483683" r:id="rId5"/>
    <p:sldLayoutId id="2147483663" r:id="rId6"/>
    <p:sldLayoutId id="2147483677" r:id="rId7"/>
    <p:sldLayoutId id="2147483678" r:id="rId8"/>
    <p:sldLayoutId id="2147483679" r:id="rId9"/>
    <p:sldLayoutId id="2147483670" r:id="rId10"/>
    <p:sldLayoutId id="2147483680" r:id="rId11"/>
    <p:sldLayoutId id="2147483681" r:id="rId12"/>
    <p:sldLayoutId id="2147483682" r:id="rId13"/>
    <p:sldLayoutId id="2147483671" r:id="rId14"/>
    <p:sldLayoutId id="2147483672" r:id="rId15"/>
    <p:sldLayoutId id="2147483673" r:id="rId16"/>
    <p:sldLayoutId id="21474836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customXml" Target="../ink/ink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kowacollaboration.com/resources" TargetMode="External"/><Relationship Id="rId4" Type="http://schemas.openxmlformats.org/officeDocument/2006/relationships/hyperlink" Target="https://www.youtube.com/watch?app=desktop&amp;v=1_iaIVALd8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snaicc.org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customXml" Target="../ink/ink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customXml" Target="../ink/ink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customXml" Target="../ink/ink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4B5FD9-3784-B5E0-C129-F5E197C3836A}"/>
              </a:ext>
            </a:extLst>
          </p:cNvPr>
          <p:cNvSpPr txBox="1"/>
          <p:nvPr/>
        </p:nvSpPr>
        <p:spPr>
          <a:xfrm>
            <a:off x="4067625" y="0"/>
            <a:ext cx="8124376" cy="5423499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4B2ECD-CB09-854E-F241-8ACB7035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992" y="2426858"/>
            <a:ext cx="5295671" cy="1325562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93DD"/>
                </a:solidFill>
              </a:rPr>
              <a:t>UMEL IN ACTION</a:t>
            </a:r>
            <a:br>
              <a:rPr lang="en-AU" dirty="0">
                <a:solidFill>
                  <a:srgbClr val="0093DD"/>
                </a:solidFill>
              </a:rPr>
            </a:br>
            <a:br>
              <a:rPr lang="en-AU" dirty="0">
                <a:solidFill>
                  <a:srgbClr val="0093DD"/>
                </a:solidFill>
              </a:rPr>
            </a:br>
            <a:r>
              <a:rPr lang="en-AU" sz="2000" dirty="0">
                <a:solidFill>
                  <a:schemeClr val="bg1"/>
                </a:solidFill>
              </a:rPr>
              <a:t>Ellise Barkley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7C345E8-5186-170A-368B-11C722B3E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067623" cy="54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526C93-9EDF-23C9-1EE7-F1C3763A4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757" y="5590913"/>
            <a:ext cx="1594157" cy="1142337"/>
          </a:xfrm>
          <a:prstGeom prst="rect">
            <a:avLst/>
          </a:prstGeom>
        </p:spPr>
      </p:pic>
      <p:pic>
        <p:nvPicPr>
          <p:cNvPr id="10" name="image44.png">
            <a:extLst>
              <a:ext uri="{FF2B5EF4-FFF2-40B4-BE49-F238E27FC236}">
                <a16:creationId xmlns:a16="http://schemas.microsoft.com/office/drawing/2014/main" id="{8316F153-7C0D-2A43-C404-58DE97AEE804}"/>
              </a:ext>
            </a:extLst>
          </p:cNvPr>
          <p:cNvPicPr/>
          <p:nvPr/>
        </p:nvPicPr>
        <p:blipFill rotWithShape="1">
          <a:blip r:embed="rId5"/>
          <a:srcRect t="31971"/>
          <a:stretch/>
        </p:blipFill>
        <p:spPr>
          <a:xfrm>
            <a:off x="210105" y="5688667"/>
            <a:ext cx="2234668" cy="324904"/>
          </a:xfrm>
          <a:prstGeom prst="rect">
            <a:avLst/>
          </a:prstGeom>
          <a:ln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48075-1DF6-3E2F-2D04-6192E32478B2}"/>
              </a:ext>
            </a:extLst>
          </p:cNvPr>
          <p:cNvSpPr txBox="1"/>
          <p:nvPr/>
        </p:nvSpPr>
        <p:spPr>
          <a:xfrm>
            <a:off x="291993" y="6162082"/>
            <a:ext cx="2234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Artwork used in the presentation is by </a:t>
            </a:r>
            <a:r>
              <a:rPr kumimoji="0" lang="en-A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Oumoula</a:t>
            </a: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McKenzie</a:t>
            </a:r>
          </a:p>
        </p:txBody>
      </p:sp>
      <p:pic>
        <p:nvPicPr>
          <p:cNvPr id="13" name="image55.png" descr="Connected Beginnings an Australian Government initiative. Indigenous a by Chern'ee Sutton">
            <a:extLst>
              <a:ext uri="{FF2B5EF4-FFF2-40B4-BE49-F238E27FC236}">
                <a16:creationId xmlns:a16="http://schemas.microsoft.com/office/drawing/2014/main" id="{979326D7-AA4D-B1D0-3C91-05E8ACD44B7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31391" y="5848853"/>
            <a:ext cx="3658811" cy="660850"/>
          </a:xfrm>
          <a:prstGeom prst="rect">
            <a:avLst/>
          </a:prstGeom>
          <a:ln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0A1A8D-D58D-A53D-5AE4-19E390F26931}"/>
              </a:ext>
            </a:extLst>
          </p:cNvPr>
          <p:cNvSpPr txBox="1"/>
          <p:nvPr/>
        </p:nvSpPr>
        <p:spPr>
          <a:xfrm>
            <a:off x="8543499" y="5900472"/>
            <a:ext cx="364850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55963D-7A55-51D4-FAFC-2CF6CDF3D6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6329" y="5995344"/>
            <a:ext cx="2022840" cy="38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3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80" b="41109"/>
          <a:stretch/>
        </p:blipFill>
        <p:spPr>
          <a:xfrm>
            <a:off x="1885622" y="-133050"/>
            <a:ext cx="7982727" cy="7124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78531B-F09A-F405-A001-C43F6EF051A8}"/>
              </a:ext>
            </a:extLst>
          </p:cNvPr>
          <p:cNvSpPr txBox="1"/>
          <p:nvPr/>
        </p:nvSpPr>
        <p:spPr>
          <a:xfrm>
            <a:off x="4316506" y="709327"/>
            <a:ext cx="268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 working together…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7A89C-ED89-4D21-B00D-13DE198AE978}"/>
              </a:ext>
            </a:extLst>
          </p:cNvPr>
          <p:cNvSpPr txBox="1"/>
          <p:nvPr/>
        </p:nvSpPr>
        <p:spPr>
          <a:xfrm>
            <a:off x="4678014" y="2892845"/>
            <a:ext cx="1893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Children </a:t>
            </a:r>
            <a:b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are healthy, have a strong connection to culture, and </a:t>
            </a:r>
            <a:b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are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9748221" y="-114225"/>
            <a:ext cx="2683757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78596-EB2F-CB34-2DA1-1386D0187C31}"/>
              </a:ext>
            </a:extLst>
          </p:cNvPr>
          <p:cNvSpPr txBox="1"/>
          <p:nvPr/>
        </p:nvSpPr>
        <p:spPr>
          <a:xfrm>
            <a:off x="4093811" y="1583160"/>
            <a:ext cx="309078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link up services </a:t>
            </a:r>
            <a:b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and community has positive experiences…</a:t>
            </a:r>
          </a:p>
        </p:txBody>
      </p:sp>
    </p:spTree>
    <p:extLst>
      <p:ext uri="{BB962C8B-B14F-4D97-AF65-F5344CB8AC3E}">
        <p14:creationId xmlns:p14="http://schemas.microsoft.com/office/powerpoint/2010/main" val="106339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17A766-A31B-3203-432E-79BC2809A2C4}"/>
              </a:ext>
            </a:extLst>
          </p:cNvPr>
          <p:cNvSpPr txBox="1"/>
          <p:nvPr/>
        </p:nvSpPr>
        <p:spPr>
          <a:xfrm>
            <a:off x="0" y="0"/>
            <a:ext cx="6611815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E2998-5145-6C74-85B2-718A6000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02" y="908118"/>
            <a:ext cx="9823077" cy="1325562"/>
          </a:xfrm>
        </p:spPr>
        <p:txBody>
          <a:bodyPr>
            <a:normAutofit fontScale="90000"/>
          </a:bodyPr>
          <a:lstStyle/>
          <a:p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EXAMPLE: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THEORY OF 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CHANGE</a:t>
            </a:r>
          </a:p>
        </p:txBody>
      </p:sp>
      <p:pic>
        <p:nvPicPr>
          <p:cNvPr id="4" name="image40.png">
            <a:extLst>
              <a:ext uri="{FF2B5EF4-FFF2-40B4-BE49-F238E27FC236}">
                <a16:creationId xmlns:a16="http://schemas.microsoft.com/office/drawing/2014/main" id="{B6071AF1-1590-813B-BFAB-2EACB0AE3A4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611815" y="0"/>
            <a:ext cx="5580185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1070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80" b="41109"/>
          <a:stretch/>
        </p:blipFill>
        <p:spPr>
          <a:xfrm>
            <a:off x="1885622" y="-133050"/>
            <a:ext cx="7982727" cy="7124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9748221" y="-114225"/>
            <a:ext cx="2683757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B9E585-85A0-EDD2-D254-357977D3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2" y="574289"/>
            <a:ext cx="9823077" cy="1325562"/>
          </a:xfrm>
        </p:spPr>
        <p:txBody>
          <a:bodyPr>
            <a:normAutofit fontScale="90000"/>
          </a:bodyPr>
          <a:lstStyle/>
          <a:p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EXAMPLES: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KEY 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EVALUATION 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967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80" b="41109"/>
          <a:stretch/>
        </p:blipFill>
        <p:spPr>
          <a:xfrm>
            <a:off x="1885622" y="-133050"/>
            <a:ext cx="7982727" cy="7124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78531B-F09A-F405-A001-C43F6EF051A8}"/>
              </a:ext>
            </a:extLst>
          </p:cNvPr>
          <p:cNvSpPr txBox="1"/>
          <p:nvPr/>
        </p:nvSpPr>
        <p:spPr>
          <a:xfrm>
            <a:off x="4316506" y="709327"/>
            <a:ext cx="268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 working together…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9748221" y="-114225"/>
            <a:ext cx="2683757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B9E585-85A0-EDD2-D254-357977D3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2" y="574289"/>
            <a:ext cx="9823077" cy="1325562"/>
          </a:xfrm>
        </p:spPr>
        <p:txBody>
          <a:bodyPr>
            <a:normAutofit fontScale="90000"/>
          </a:bodyPr>
          <a:lstStyle/>
          <a:p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EXAMPLES: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KEY 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EVALUATION 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QUESTIONS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B3D8F2-C21C-105C-75B4-D956295241FC}"/>
              </a:ext>
            </a:extLst>
          </p:cNvPr>
          <p:cNvSpPr txBox="1">
            <a:spLocks/>
          </p:cNvSpPr>
          <p:nvPr/>
        </p:nvSpPr>
        <p:spPr>
          <a:xfrm>
            <a:off x="8755750" y="2829261"/>
            <a:ext cx="3436250" cy="1951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200" baseline="0">
                <a:solidFill>
                  <a:srgbClr val="22222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0" dirty="0">
                <a:solidFill>
                  <a:schemeClr val="bg1"/>
                </a:solidFill>
                <a:latin typeface="+mn-lt"/>
              </a:rPr>
              <a:t>WAYS OF WORKING &amp; WORKING TOGETHER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B6006A"/>
              </a:buClr>
              <a:buFont typeface="Arial" panose="020B0604020202020204" pitchFamily="34" charset="0"/>
              <a:buChar char="●"/>
            </a:pPr>
            <a:r>
              <a:rPr lang="en-AU" sz="1800" b="0" dirty="0">
                <a:solidFill>
                  <a:schemeClr val="bg1"/>
                </a:solidFill>
                <a:effectLst/>
                <a:latin typeface="+mn-lt"/>
                <a:ea typeface="Noto Sans Symbols"/>
                <a:cs typeface="Noto Sans Symbols"/>
              </a:rPr>
              <a:t>To what extent is consultation happening with grass-root peoples (and all Language groups)?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B6006A"/>
              </a:buClr>
              <a:buFont typeface="Arial" panose="020B0604020202020204" pitchFamily="34" charset="0"/>
              <a:buChar char="●"/>
            </a:pPr>
            <a:r>
              <a:rPr lang="en-AU" sz="1800" b="0" dirty="0">
                <a:solidFill>
                  <a:schemeClr val="bg1"/>
                </a:solidFill>
                <a:effectLst/>
                <a:latin typeface="+mn-lt"/>
                <a:ea typeface="Noto Sans Symbols"/>
                <a:cs typeface="Noto Sans Symbols"/>
              </a:rPr>
              <a:t>How do we tap into the expertise in our community to make the changes we want?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B6006A"/>
              </a:buClr>
              <a:buFont typeface="Arial" panose="020B0604020202020204" pitchFamily="34" charset="0"/>
              <a:buChar char="●"/>
            </a:pPr>
            <a:r>
              <a:rPr lang="en-AU" sz="1800" b="0" dirty="0">
                <a:solidFill>
                  <a:schemeClr val="bg1"/>
                </a:solidFill>
                <a:latin typeface="+mn-lt"/>
                <a:ea typeface="Noto Sans Symbols"/>
                <a:cs typeface="Noto Sans Symbols"/>
              </a:rPr>
              <a:t>How well are we upholding our principles and working together?</a:t>
            </a:r>
            <a:endParaRPr lang="en-AU" sz="1800" b="0" dirty="0">
              <a:solidFill>
                <a:schemeClr val="bg1"/>
              </a:solidFill>
              <a:effectLst/>
              <a:latin typeface="+mn-lt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B6006A"/>
              </a:buClr>
              <a:buFont typeface="Arial" panose="020B0604020202020204" pitchFamily="34" charset="0"/>
              <a:buChar char="●"/>
            </a:pPr>
            <a:endParaRPr lang="en-AU" sz="1800" b="0" dirty="0">
              <a:solidFill>
                <a:schemeClr val="bg1"/>
              </a:solidFill>
              <a:effectLst/>
              <a:latin typeface="+mn-lt"/>
              <a:ea typeface="Noto Sans Symbols"/>
              <a:cs typeface="Noto Sans Symbols"/>
            </a:endParaRPr>
          </a:p>
          <a:p>
            <a:endParaRPr lang="en-AU" sz="18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563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80" b="41109"/>
          <a:stretch/>
        </p:blipFill>
        <p:spPr>
          <a:xfrm>
            <a:off x="1885622" y="-133050"/>
            <a:ext cx="7982727" cy="7124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9748221" y="-114225"/>
            <a:ext cx="2683757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78596-EB2F-CB34-2DA1-1386D0187C31}"/>
              </a:ext>
            </a:extLst>
          </p:cNvPr>
          <p:cNvSpPr txBox="1"/>
          <p:nvPr/>
        </p:nvSpPr>
        <p:spPr>
          <a:xfrm>
            <a:off x="4093811" y="1583160"/>
            <a:ext cx="309078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link up services </a:t>
            </a:r>
            <a:b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and community has positive experiences…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BB7F2-68BD-A10B-7364-94024F1C30FD}"/>
              </a:ext>
            </a:extLst>
          </p:cNvPr>
          <p:cNvSpPr txBox="1">
            <a:spLocks/>
          </p:cNvSpPr>
          <p:nvPr/>
        </p:nvSpPr>
        <p:spPr>
          <a:xfrm>
            <a:off x="8742687" y="2594484"/>
            <a:ext cx="3571724" cy="1951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200" baseline="0">
                <a:solidFill>
                  <a:srgbClr val="22222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CHANGES IN HOW WE THINK AND 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B6006A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8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Noto Sans Symbols"/>
                <a:cs typeface="Noto Sans Symbols"/>
              </a:rPr>
              <a:t>How do we get better community engagement to services?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B6006A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8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Noto Sans Symbols"/>
                <a:cs typeface="Noto Sans Symbols"/>
              </a:rPr>
              <a:t>What is community experience of services?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B6006A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lang="en-AU" sz="1800" b="0" dirty="0">
                <a:solidFill>
                  <a:srgbClr val="FFFFFF"/>
                </a:solidFill>
                <a:latin typeface="Arial"/>
                <a:ea typeface="Noto Sans Symbols"/>
                <a:cs typeface="Noto Sans Symbols"/>
              </a:rPr>
              <a:t>Are CB staff and partners having a positive experience?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B6006A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lang="en-AU" sz="1800" b="0" dirty="0">
                <a:solidFill>
                  <a:srgbClr val="FFFFFF"/>
                </a:solidFill>
                <a:latin typeface="Arial"/>
                <a:ea typeface="Noto Sans Symbols"/>
                <a:cs typeface="Noto Sans Symbols"/>
              </a:rPr>
              <a:t>How do we know government agencies are listening to us and acting on what we need?</a:t>
            </a:r>
            <a:endParaRPr kumimoji="0" lang="en-AU" sz="1800" b="0" i="0" u="none" strike="noStrike" kern="1200" cap="none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Noto Sans Symbols"/>
              <a:cs typeface="Noto Sans Symbol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3591CE-C3F6-E875-B537-FE22A50F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2" y="574289"/>
            <a:ext cx="9823077" cy="1325562"/>
          </a:xfrm>
        </p:spPr>
        <p:txBody>
          <a:bodyPr>
            <a:normAutofit fontScale="90000"/>
          </a:bodyPr>
          <a:lstStyle/>
          <a:p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EXAMPLES: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KEY 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EVALUATION 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3834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80" b="41109"/>
          <a:stretch/>
        </p:blipFill>
        <p:spPr>
          <a:xfrm>
            <a:off x="1885622" y="-133050"/>
            <a:ext cx="7982727" cy="7124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7A89C-ED89-4D21-B00D-13DE198AE978}"/>
              </a:ext>
            </a:extLst>
          </p:cNvPr>
          <p:cNvSpPr txBox="1"/>
          <p:nvPr/>
        </p:nvSpPr>
        <p:spPr>
          <a:xfrm>
            <a:off x="4659870" y="2896469"/>
            <a:ext cx="1893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Children </a:t>
            </a:r>
            <a:b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are healthy, have a strong connection to culture, and </a:t>
            </a:r>
            <a:b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are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9748221" y="-114225"/>
            <a:ext cx="2683757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ED5AA7-0A51-5EC5-FC83-5C1FD0EF1428}"/>
              </a:ext>
            </a:extLst>
          </p:cNvPr>
          <p:cNvSpPr txBox="1">
            <a:spLocks/>
          </p:cNvSpPr>
          <p:nvPr/>
        </p:nvSpPr>
        <p:spPr>
          <a:xfrm>
            <a:off x="8860254" y="2594484"/>
            <a:ext cx="3301282" cy="1951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200" baseline="0">
                <a:solidFill>
                  <a:srgbClr val="22222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CHANGE &amp; IMPACT FOR KIDS &amp; FAMILIES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B6006A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8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Noto Sans Symbols"/>
                <a:cs typeface="Noto Sans Symbols"/>
              </a:rPr>
              <a:t>In what ways are we making a difference for kids and families?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B6006A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AU" sz="18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Noto Sans Symbols"/>
                <a:cs typeface="Noto Sans Symbols"/>
              </a:rPr>
              <a:t>Have meaningful gains been made in community?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70032-DA62-7A65-6758-81AB788BD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02" y="574289"/>
            <a:ext cx="9823077" cy="1325562"/>
          </a:xfrm>
        </p:spPr>
        <p:txBody>
          <a:bodyPr>
            <a:normAutofit fontScale="90000"/>
          </a:bodyPr>
          <a:lstStyle/>
          <a:p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EXAMPLES: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KEY 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EVALUATION 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13967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80" b="41109"/>
          <a:stretch/>
        </p:blipFill>
        <p:spPr>
          <a:xfrm>
            <a:off x="1885622" y="-133050"/>
            <a:ext cx="7982727" cy="7124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9748221" y="-114225"/>
            <a:ext cx="2683757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BB7F2-68BD-A10B-7364-94024F1C30FD}"/>
              </a:ext>
            </a:extLst>
          </p:cNvPr>
          <p:cNvSpPr txBox="1">
            <a:spLocks/>
          </p:cNvSpPr>
          <p:nvPr/>
        </p:nvSpPr>
        <p:spPr>
          <a:xfrm>
            <a:off x="8860254" y="2304199"/>
            <a:ext cx="3571724" cy="1951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200" baseline="0">
                <a:solidFill>
                  <a:srgbClr val="22222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0" dirty="0">
                <a:solidFill>
                  <a:schemeClr val="bg1"/>
                </a:solidFill>
                <a:latin typeface="+mn-lt"/>
                <a:ea typeface="Noto Sans Symbols"/>
                <a:cs typeface="Noto Sans Symbols"/>
              </a:rPr>
              <a:t>TIP:</a:t>
            </a:r>
          </a:p>
          <a:p>
            <a:endParaRPr lang="en-AU" sz="1800" b="0" dirty="0">
              <a:solidFill>
                <a:schemeClr val="bg1"/>
              </a:solidFill>
              <a:effectLst/>
              <a:latin typeface="+mn-lt"/>
              <a:ea typeface="Noto Sans Symbols"/>
              <a:cs typeface="Noto Sans Symbols"/>
            </a:endParaRPr>
          </a:p>
          <a:p>
            <a:r>
              <a:rPr lang="en-AU" sz="1800" b="0" dirty="0">
                <a:solidFill>
                  <a:schemeClr val="bg1"/>
                </a:solidFill>
                <a:effectLst/>
                <a:latin typeface="+mn-lt"/>
                <a:ea typeface="Noto Sans Symbols"/>
                <a:cs typeface="Noto Sans Symbols"/>
              </a:rPr>
              <a:t>AGREE ON A SMALL </a:t>
            </a:r>
          </a:p>
          <a:p>
            <a:r>
              <a:rPr lang="en-AU" sz="1800" b="0" dirty="0">
                <a:solidFill>
                  <a:schemeClr val="bg1"/>
                </a:solidFill>
                <a:effectLst/>
                <a:latin typeface="+mn-lt"/>
                <a:ea typeface="Noto Sans Symbols"/>
                <a:cs typeface="Noto Sans Symbols"/>
              </a:rPr>
              <a:t>SET OF QUESTIONS </a:t>
            </a:r>
          </a:p>
          <a:p>
            <a:r>
              <a:rPr lang="en-AU" sz="1800" b="0" dirty="0">
                <a:solidFill>
                  <a:schemeClr val="bg1"/>
                </a:solidFill>
                <a:latin typeface="+mn-lt"/>
                <a:ea typeface="Noto Sans Symbols"/>
                <a:cs typeface="Noto Sans Symbols"/>
              </a:rPr>
              <a:t>FIRST</a:t>
            </a:r>
            <a:endParaRPr lang="en-AU" sz="1800" b="0" dirty="0">
              <a:solidFill>
                <a:schemeClr val="bg1"/>
              </a:solidFill>
              <a:effectLst/>
              <a:latin typeface="+mn-lt"/>
              <a:ea typeface="Noto Sans Symbols"/>
              <a:cs typeface="Noto Sans Symbols"/>
            </a:endParaRPr>
          </a:p>
          <a:p>
            <a:endParaRPr lang="en-AU" sz="1800" b="0" dirty="0">
              <a:solidFill>
                <a:schemeClr val="bg1"/>
              </a:solidFill>
              <a:latin typeface="+mn-lt"/>
              <a:ea typeface="Noto Sans Symbols"/>
              <a:cs typeface="Noto Sans Symbols"/>
            </a:endParaRPr>
          </a:p>
          <a:p>
            <a:r>
              <a:rPr lang="en-AU" sz="1800" b="0" dirty="0">
                <a:solidFill>
                  <a:schemeClr val="bg1"/>
                </a:solidFill>
                <a:effectLst/>
                <a:latin typeface="+mn-lt"/>
                <a:ea typeface="Noto Sans Symbols"/>
                <a:cs typeface="Noto Sans Symbols"/>
              </a:rPr>
              <a:t>THEN…</a:t>
            </a:r>
          </a:p>
          <a:p>
            <a:endParaRPr lang="en-AU" sz="1800" b="0" dirty="0">
              <a:solidFill>
                <a:schemeClr val="bg1"/>
              </a:solidFill>
              <a:latin typeface="+mn-lt"/>
              <a:ea typeface="Noto Sans Symbols"/>
              <a:cs typeface="Noto Sans Symbols"/>
            </a:endParaRPr>
          </a:p>
          <a:p>
            <a:r>
              <a:rPr lang="en-AU" sz="1800" b="0" dirty="0">
                <a:solidFill>
                  <a:schemeClr val="bg1"/>
                </a:solidFill>
                <a:effectLst/>
                <a:latin typeface="+mn-lt"/>
                <a:ea typeface="Noto Sans Symbols"/>
                <a:cs typeface="Noto Sans Symbols"/>
              </a:rPr>
              <a:t>CHOOSE THE METHODS &amp; TOOLS FOR COLLECTING DATA &amp; STORIES</a:t>
            </a:r>
            <a:endParaRPr lang="en-AU" sz="1600" b="0" dirty="0">
              <a:solidFill>
                <a:schemeClr val="bg1"/>
              </a:solidFill>
              <a:effectLst/>
              <a:latin typeface="+mn-lt"/>
              <a:ea typeface="Noto Sans Symbols"/>
              <a:cs typeface="Noto Sans Symbols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B6006A"/>
              </a:buClr>
              <a:buFont typeface="Arial" panose="020B0604020202020204" pitchFamily="34" charset="0"/>
              <a:buChar char="●"/>
            </a:pPr>
            <a:endParaRPr lang="en-AU" sz="1600" b="0" dirty="0">
              <a:solidFill>
                <a:schemeClr val="bg1"/>
              </a:solidFill>
              <a:effectLst/>
              <a:latin typeface="+mn-lt"/>
              <a:ea typeface="Noto Sans Symbols"/>
              <a:cs typeface="Noto Sans Symbols"/>
            </a:endParaRPr>
          </a:p>
          <a:p>
            <a:endParaRPr lang="en-A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4804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8531B-F09A-F405-A001-C43F6EF051A8}"/>
              </a:ext>
            </a:extLst>
          </p:cNvPr>
          <p:cNvSpPr txBox="1"/>
          <p:nvPr/>
        </p:nvSpPr>
        <p:spPr>
          <a:xfrm>
            <a:off x="4765638" y="684579"/>
            <a:ext cx="1893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 together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24962-4A1B-5E6B-E990-41ED54A86268}"/>
              </a:ext>
            </a:extLst>
          </p:cNvPr>
          <p:cNvSpPr txBox="1"/>
          <p:nvPr/>
        </p:nvSpPr>
        <p:spPr>
          <a:xfrm>
            <a:off x="4378362" y="1583160"/>
            <a:ext cx="2366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Better services and community  experiences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7A89C-ED89-4D21-B00D-13DE198AE978}"/>
              </a:ext>
            </a:extLst>
          </p:cNvPr>
          <p:cNvSpPr txBox="1"/>
          <p:nvPr/>
        </p:nvSpPr>
        <p:spPr>
          <a:xfrm>
            <a:off x="4930312" y="3195657"/>
            <a:ext cx="189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Children and families &gt;&gt;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1749779" y="-114225"/>
            <a:ext cx="10682200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C20DF-301F-B31B-654F-0FE474E68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249" y="454925"/>
            <a:ext cx="7893734" cy="4382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14EA19-57C9-6D4E-9577-43AF440278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1" t="16878" r="6699" b="6271"/>
          <a:stretch/>
        </p:blipFill>
        <p:spPr>
          <a:xfrm>
            <a:off x="495977" y="454925"/>
            <a:ext cx="2262931" cy="28237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622929-EC63-698B-D7F6-54B6FFE3AF6F}"/>
                  </a:ext>
                </a:extLst>
              </p14:cNvPr>
              <p14:cNvContentPartPr/>
              <p14:nvPr/>
            </p14:nvContentPartPr>
            <p14:xfrm>
              <a:off x="448753" y="1658517"/>
              <a:ext cx="1005120" cy="755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622929-EC63-698B-D7F6-54B6FFE3AF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0113" y="1649877"/>
                <a:ext cx="1022760" cy="7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991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17A766-A31B-3203-432E-79BC2809A2C4}"/>
              </a:ext>
            </a:extLst>
          </p:cNvPr>
          <p:cNvSpPr txBox="1"/>
          <p:nvPr/>
        </p:nvSpPr>
        <p:spPr>
          <a:xfrm>
            <a:off x="0" y="0"/>
            <a:ext cx="6611815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E2998-5145-6C74-85B2-718A6000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31" y="2103438"/>
            <a:ext cx="9823077" cy="1325562"/>
          </a:xfrm>
        </p:spPr>
        <p:txBody>
          <a:bodyPr>
            <a:normAutofit fontScale="90000"/>
          </a:bodyPr>
          <a:lstStyle/>
          <a:p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EXAMPLES OF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TOOLS FOR GATHERING 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DATA &amp; STORIES: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- CHATS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- IMPACT YARNS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- CREATIVE METHODS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- INDICATORS/METRICS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5568F0-D818-0BA8-3915-2AC025F00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14" y="839175"/>
            <a:ext cx="5551101" cy="40551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63EE32-A4E1-35B0-C06A-24E7B6CC6A98}"/>
              </a:ext>
            </a:extLst>
          </p:cNvPr>
          <p:cNvSpPr txBox="1"/>
          <p:nvPr/>
        </p:nvSpPr>
        <p:spPr>
          <a:xfrm>
            <a:off x="6611815" y="5602514"/>
            <a:ext cx="5580185" cy="12554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7F045-8403-BA54-B7E1-42CD775924F7}"/>
              </a:ext>
            </a:extLst>
          </p:cNvPr>
          <p:cNvSpPr txBox="1"/>
          <p:nvPr/>
        </p:nvSpPr>
        <p:spPr>
          <a:xfrm>
            <a:off x="6881478" y="285024"/>
            <a:ext cx="475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 artwork, titled  </a:t>
            </a:r>
            <a:r>
              <a:rPr lang="en-AU" sz="1000" i="1" dirty="0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 Flow of Impact</a:t>
            </a:r>
            <a:r>
              <a:rPr lang="en-AU" sz="1000" dirty="0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, is by Quinton </a:t>
            </a:r>
            <a:r>
              <a:rPr lang="en-AU" sz="1000" dirty="0" err="1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Vea</a:t>
            </a:r>
            <a:r>
              <a:rPr lang="en-AU" sz="1000" dirty="0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AU" sz="1000" dirty="0" err="1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Vea</a:t>
            </a:r>
            <a:r>
              <a:rPr lang="en-AU" sz="1000" dirty="0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in collaboration with Tylah Mundine and </a:t>
            </a:r>
            <a:r>
              <a:rPr lang="en-AU" sz="1000" dirty="0" err="1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Blak</a:t>
            </a:r>
            <a:r>
              <a:rPr lang="en-AU" sz="1000" dirty="0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Impact</a:t>
            </a:r>
            <a:endParaRPr kumimoji="0" lang="en-AU" sz="10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1EF26-4ADD-B8AC-029C-E0AEC7372F2C}"/>
              </a:ext>
            </a:extLst>
          </p:cNvPr>
          <p:cNvSpPr txBox="1"/>
          <p:nvPr/>
        </p:nvSpPr>
        <p:spPr>
          <a:xfrm>
            <a:off x="7007874" y="5865813"/>
            <a:ext cx="475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Example of HUM video story of impact ‘Working Together’ </a:t>
            </a:r>
            <a:r>
              <a:rPr lang="en-AU" sz="1000" dirty="0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  <a:hlinkClick r:id="rId4"/>
              </a:rPr>
              <a:t>https://www.youtube.com/watch?app=desktop&amp;v=1_iaIVALd80</a:t>
            </a:r>
            <a:r>
              <a:rPr lang="en-AU" sz="1000" dirty="0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: </a:t>
            </a:r>
            <a:endParaRPr kumimoji="0" lang="en-AU" sz="10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D7E0C7-3A20-63B0-627D-D3E0D1B44E7F}"/>
              </a:ext>
            </a:extLst>
          </p:cNvPr>
          <p:cNvSpPr txBox="1"/>
          <p:nvPr/>
        </p:nvSpPr>
        <p:spPr>
          <a:xfrm>
            <a:off x="7007874" y="5356293"/>
            <a:ext cx="4758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Link to impact yarns tool: </a:t>
            </a:r>
            <a:r>
              <a:rPr lang="en-AU" sz="1000" dirty="0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  <a:hlinkClick r:id="rId5"/>
              </a:rPr>
              <a:t>https://www.kowacollaboration.com/resources</a:t>
            </a:r>
            <a:r>
              <a:rPr lang="en-AU" sz="1000" dirty="0">
                <a:solidFill>
                  <a:srgbClr val="222222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kumimoji="0" lang="en-AU" sz="10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0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17A766-A31B-3203-432E-79BC2809A2C4}"/>
              </a:ext>
            </a:extLst>
          </p:cNvPr>
          <p:cNvSpPr txBox="1"/>
          <p:nvPr/>
        </p:nvSpPr>
        <p:spPr>
          <a:xfrm>
            <a:off x="0" y="0"/>
            <a:ext cx="6611815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5.png">
            <a:extLst>
              <a:ext uri="{FF2B5EF4-FFF2-40B4-BE49-F238E27FC236}">
                <a16:creationId xmlns:a16="http://schemas.microsoft.com/office/drawing/2014/main" id="{3570B369-AFAF-C6BA-2C90-8A0F088D995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130629" y="1"/>
            <a:ext cx="12191999" cy="6857999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2903FA-9253-A813-8A8F-ED4DB3BCB40C}"/>
              </a:ext>
            </a:extLst>
          </p:cNvPr>
          <p:cNvSpPr txBox="1"/>
          <p:nvPr/>
        </p:nvSpPr>
        <p:spPr>
          <a:xfrm>
            <a:off x="0" y="0"/>
            <a:ext cx="2293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The First Nations Child and Family Services Wellbeing Framework</a:t>
            </a:r>
            <a:endParaRPr lang="en-AU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980DCB-070B-79DC-C4BD-78F4540750FA}"/>
              </a:ext>
            </a:extLst>
          </p:cNvPr>
          <p:cNvSpPr txBox="1"/>
          <p:nvPr/>
        </p:nvSpPr>
        <p:spPr>
          <a:xfrm>
            <a:off x="8418004" y="6211668"/>
            <a:ext cx="4245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See UMEL Strategy for sites or </a:t>
            </a:r>
            <a:r>
              <a:rPr lang="en-AU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hlinkClick r:id="rId4"/>
              </a:rPr>
              <a:t>https://www.snaicc.org.au/</a:t>
            </a:r>
            <a:r>
              <a:rPr lang="en-AU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3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34"/>
          <a:stretch/>
        </p:blipFill>
        <p:spPr>
          <a:xfrm>
            <a:off x="3908058" y="0"/>
            <a:ext cx="8390965" cy="6855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EF2475-36CF-019F-B4C6-2C3B3188ECA5}"/>
              </a:ext>
            </a:extLst>
          </p:cNvPr>
          <p:cNvSpPr txBox="1"/>
          <p:nvPr/>
        </p:nvSpPr>
        <p:spPr>
          <a:xfrm>
            <a:off x="0" y="0"/>
            <a:ext cx="4094328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753D1-42DB-D0F2-10C8-13E6779F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08" t="90141" r="44346" b="2752"/>
          <a:stretch/>
        </p:blipFill>
        <p:spPr>
          <a:xfrm>
            <a:off x="1033492" y="4834670"/>
            <a:ext cx="2240046" cy="612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C41B5C-C559-E089-1723-9886409B42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141" r="71782" b="3428"/>
          <a:stretch/>
        </p:blipFill>
        <p:spPr>
          <a:xfrm>
            <a:off x="676569" y="4242029"/>
            <a:ext cx="2474320" cy="554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32A32F-D956-1435-6C1F-77AE7AD677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14" t="90141" r="23027"/>
          <a:stretch/>
        </p:blipFill>
        <p:spPr>
          <a:xfrm>
            <a:off x="1180897" y="5421407"/>
            <a:ext cx="1732534" cy="849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5647B3-DCC9-ED3E-D8FB-110EBBDFF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84" t="90141" b="2752"/>
          <a:stretch/>
        </p:blipFill>
        <p:spPr>
          <a:xfrm>
            <a:off x="1399339" y="6033991"/>
            <a:ext cx="1869123" cy="612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7C637-AA72-582A-3632-88083B534A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4" b="7861"/>
          <a:stretch/>
        </p:blipFill>
        <p:spPr>
          <a:xfrm>
            <a:off x="57518" y="466555"/>
            <a:ext cx="3850540" cy="34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90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ADE488-9819-742D-90A9-1CA6A3B36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88" t="43942" r="5327" b="6446"/>
          <a:stretch/>
        </p:blipFill>
        <p:spPr>
          <a:xfrm>
            <a:off x="5259333" y="278"/>
            <a:ext cx="6932668" cy="6857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44FA8F-4D8A-1AB2-3DAD-FF5EDD8400E2}"/>
              </a:ext>
            </a:extLst>
          </p:cNvPr>
          <p:cNvSpPr txBox="1"/>
          <p:nvPr/>
        </p:nvSpPr>
        <p:spPr>
          <a:xfrm>
            <a:off x="0" y="-278"/>
            <a:ext cx="525933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4B2ECD-CB09-854E-F241-8ACB7035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80" y="201923"/>
            <a:ext cx="4720184" cy="3004457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PROTECTING DATA, INFORMATION, AND CULTURAL KNOWLEDGE</a:t>
            </a:r>
          </a:p>
        </p:txBody>
      </p:sp>
    </p:spTree>
    <p:extLst>
      <p:ext uri="{BB962C8B-B14F-4D97-AF65-F5344CB8AC3E}">
        <p14:creationId xmlns:p14="http://schemas.microsoft.com/office/powerpoint/2010/main" val="3289733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8531B-F09A-F405-A001-C43F6EF051A8}"/>
              </a:ext>
            </a:extLst>
          </p:cNvPr>
          <p:cNvSpPr txBox="1"/>
          <p:nvPr/>
        </p:nvSpPr>
        <p:spPr>
          <a:xfrm>
            <a:off x="4765638" y="684579"/>
            <a:ext cx="1893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 together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24962-4A1B-5E6B-E990-41ED54A86268}"/>
              </a:ext>
            </a:extLst>
          </p:cNvPr>
          <p:cNvSpPr txBox="1"/>
          <p:nvPr/>
        </p:nvSpPr>
        <p:spPr>
          <a:xfrm>
            <a:off x="4378362" y="1583160"/>
            <a:ext cx="2366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Better services and community  experiences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7A89C-ED89-4D21-B00D-13DE198AE978}"/>
              </a:ext>
            </a:extLst>
          </p:cNvPr>
          <p:cNvSpPr txBox="1"/>
          <p:nvPr/>
        </p:nvSpPr>
        <p:spPr>
          <a:xfrm>
            <a:off x="4930312" y="3195657"/>
            <a:ext cx="189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Children and families &gt;&gt;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1749779" y="-114225"/>
            <a:ext cx="10442221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FE54A3-9185-9453-5156-869191706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157" y="454925"/>
            <a:ext cx="7119959" cy="5013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7824E8-804D-67A9-6536-C0A37E3B4CAF}"/>
              </a:ext>
            </a:extLst>
          </p:cNvPr>
          <p:cNvSpPr txBox="1"/>
          <p:nvPr/>
        </p:nvSpPr>
        <p:spPr>
          <a:xfrm>
            <a:off x="3143157" y="4544627"/>
            <a:ext cx="3721530" cy="923330"/>
          </a:xfrm>
          <a:prstGeom prst="rect">
            <a:avLst/>
          </a:prstGeom>
          <a:solidFill>
            <a:srgbClr val="E8DCD1"/>
          </a:solidFill>
        </p:spPr>
        <p:txBody>
          <a:bodyPr wrap="square" rtlCol="0">
            <a:sp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2796C1-0BAB-501C-AD1C-933B9122DC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1" t="16878" r="6699" b="6271"/>
          <a:stretch/>
        </p:blipFill>
        <p:spPr>
          <a:xfrm>
            <a:off x="495977" y="454925"/>
            <a:ext cx="2262931" cy="28237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B107D4C-5A0A-439E-AF83-22F2DEEC6406}"/>
                  </a:ext>
                </a:extLst>
              </p14:cNvPr>
              <p14:cNvContentPartPr/>
              <p14:nvPr/>
            </p14:nvContentPartPr>
            <p14:xfrm>
              <a:off x="470745" y="2270935"/>
              <a:ext cx="1230026" cy="924722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B107D4C-5A0A-439E-AF83-22F2DEEC64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743" y="2262296"/>
                <a:ext cx="1247670" cy="9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518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8531B-F09A-F405-A001-C43F6EF051A8}"/>
              </a:ext>
            </a:extLst>
          </p:cNvPr>
          <p:cNvSpPr txBox="1"/>
          <p:nvPr/>
        </p:nvSpPr>
        <p:spPr>
          <a:xfrm>
            <a:off x="4765638" y="684579"/>
            <a:ext cx="1893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 together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24962-4A1B-5E6B-E990-41ED54A86268}"/>
              </a:ext>
            </a:extLst>
          </p:cNvPr>
          <p:cNvSpPr txBox="1"/>
          <p:nvPr/>
        </p:nvSpPr>
        <p:spPr>
          <a:xfrm>
            <a:off x="4378362" y="1583160"/>
            <a:ext cx="2366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Better services and community  experiences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7A89C-ED89-4D21-B00D-13DE198AE978}"/>
              </a:ext>
            </a:extLst>
          </p:cNvPr>
          <p:cNvSpPr txBox="1"/>
          <p:nvPr/>
        </p:nvSpPr>
        <p:spPr>
          <a:xfrm>
            <a:off x="4930312" y="3195657"/>
            <a:ext cx="189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Children and families &gt;&gt;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1749779" y="-114225"/>
            <a:ext cx="10442221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BD76D4-71BC-61C4-DC74-9EBF76860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9" y="1137358"/>
            <a:ext cx="2806759" cy="3959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A43594-DAA6-00FE-6010-0EB0FC98C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723" y="1137358"/>
            <a:ext cx="2791694" cy="39704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436244-4DC0-4BEB-1C8A-0091C6FC4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682" y="1137358"/>
            <a:ext cx="2819115" cy="3970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C607DA-A43D-C640-AE83-869D7922F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2062" y="1137358"/>
            <a:ext cx="2799309" cy="39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91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8531B-F09A-F405-A001-C43F6EF051A8}"/>
              </a:ext>
            </a:extLst>
          </p:cNvPr>
          <p:cNvSpPr txBox="1"/>
          <p:nvPr/>
        </p:nvSpPr>
        <p:spPr>
          <a:xfrm>
            <a:off x="4765638" y="684579"/>
            <a:ext cx="1893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 together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24962-4A1B-5E6B-E990-41ED54A86268}"/>
              </a:ext>
            </a:extLst>
          </p:cNvPr>
          <p:cNvSpPr txBox="1"/>
          <p:nvPr/>
        </p:nvSpPr>
        <p:spPr>
          <a:xfrm>
            <a:off x="4378362" y="1583160"/>
            <a:ext cx="2366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Better services and community  experiences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7A89C-ED89-4D21-B00D-13DE198AE978}"/>
              </a:ext>
            </a:extLst>
          </p:cNvPr>
          <p:cNvSpPr txBox="1"/>
          <p:nvPr/>
        </p:nvSpPr>
        <p:spPr>
          <a:xfrm>
            <a:off x="4930312" y="3195657"/>
            <a:ext cx="189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Children and families &gt;&gt;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1749779" y="-114225"/>
            <a:ext cx="10442221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31D61-48B7-75BC-AAA0-AF4262ED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554" y="454925"/>
            <a:ext cx="7371667" cy="4914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24E1FD-3B17-BA2C-8800-3B243ABFD1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1" t="16878" r="6699" b="6271"/>
          <a:stretch/>
        </p:blipFill>
        <p:spPr>
          <a:xfrm>
            <a:off x="495977" y="454925"/>
            <a:ext cx="2262931" cy="28237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C8DDA6-EC29-01C6-D40C-42A7AEDBED47}"/>
                  </a:ext>
                </a:extLst>
              </p14:cNvPr>
              <p14:cNvContentPartPr/>
              <p14:nvPr/>
            </p14:nvContentPartPr>
            <p14:xfrm>
              <a:off x="1557676" y="2548050"/>
              <a:ext cx="1005120" cy="755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C8DDA6-EC29-01C6-D40C-42A7AEDBED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9036" y="2539410"/>
                <a:ext cx="1022760" cy="7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422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17A766-A31B-3203-432E-79BC2809A2C4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E2998-5145-6C74-85B2-718A6000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19" y="117900"/>
            <a:ext cx="9823077" cy="1325562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EXAMPLE:</a:t>
            </a:r>
            <a:br>
              <a:rPr lang="en-AU" sz="3200" dirty="0">
                <a:solidFill>
                  <a:schemeClr val="bg1"/>
                </a:solidFill>
              </a:rPr>
            </a:br>
            <a:r>
              <a:rPr lang="en-AU" sz="3200" dirty="0">
                <a:solidFill>
                  <a:schemeClr val="bg1"/>
                </a:solidFill>
              </a:rPr>
              <a:t>STEPPINGSTONES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D212A-F553-5740-F9B7-C7A24DE81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719" y="1443461"/>
            <a:ext cx="9145276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65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C64E-D055-700D-72FC-5DCAF6C1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708" y="-1"/>
            <a:ext cx="7057291" cy="684627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365125"/>
            <a:r>
              <a:rPr lang="en-AU" dirty="0">
                <a:solidFill>
                  <a:schemeClr val="bg1"/>
                </a:solidFill>
              </a:rPr>
              <a:t>QUESTIONS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COMMENTS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EXAMPLES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???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AE1D8-5187-D530-59AF-926E99CB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34707" cy="68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5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A4F1417-9B5B-2B2B-869B-A6A8556BAFF1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58FB7-565B-530C-D98E-8271505CC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43" y="0"/>
            <a:ext cx="4912768" cy="4912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0B82E-8F9E-5649-8397-74B106BBE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8" b="57213"/>
          <a:stretch/>
        </p:blipFill>
        <p:spPr>
          <a:xfrm>
            <a:off x="767642" y="4746978"/>
            <a:ext cx="4912768" cy="211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72105A-792E-956F-2DFE-D69BC7E449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7" r="926"/>
          <a:stretch/>
        </p:blipFill>
        <p:spPr>
          <a:xfrm>
            <a:off x="6841067" y="0"/>
            <a:ext cx="4810218" cy="4912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6C7F0-4210-2A79-6F2F-2F01AFA3D6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741"/>
          <a:stretch/>
        </p:blipFill>
        <p:spPr>
          <a:xfrm>
            <a:off x="6738516" y="4724907"/>
            <a:ext cx="4912768" cy="21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1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FB1FF26-CE31-FD42-9D48-C233093D2C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62317" cy="6854879"/>
          </a:xfrm>
          <a:prstGeom prst="rect">
            <a:avLst/>
          </a:prstGeom>
          <a:solidFill>
            <a:srgbClr val="02020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THE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solidFill>
                  <a:srgbClr val="FFFFFF"/>
                </a:solidFill>
                <a:latin typeface="Comic Sans MS" panose="030F0702030302020204" pitchFamily="66" charset="0"/>
              </a:rPr>
              <a:t>LEARNING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JOURNEY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211E7-9F77-3D08-ACDE-99243F5B3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1" t="16878" r="6699" b="6271"/>
          <a:stretch/>
        </p:blipFill>
        <p:spPr>
          <a:xfrm>
            <a:off x="2265526" y="3122"/>
            <a:ext cx="5493376" cy="685487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9861829-0890-4D79-27D2-641100A4812F}"/>
              </a:ext>
            </a:extLst>
          </p:cNvPr>
          <p:cNvSpPr txBox="1">
            <a:spLocks/>
          </p:cNvSpPr>
          <p:nvPr/>
        </p:nvSpPr>
        <p:spPr>
          <a:xfrm>
            <a:off x="7758902" y="3121"/>
            <a:ext cx="4433098" cy="6854879"/>
          </a:xfrm>
          <a:prstGeom prst="rect">
            <a:avLst/>
          </a:prstGeom>
          <a:solidFill>
            <a:srgbClr val="02020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  <a:p>
            <a:pPr marL="1350963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YARNING</a:t>
            </a:r>
          </a:p>
          <a:p>
            <a:pPr marL="1350963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PLANNING</a:t>
            </a:r>
          </a:p>
          <a:p>
            <a:pPr marL="1350963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GATHERING</a:t>
            </a:r>
          </a:p>
          <a:p>
            <a:pPr marL="1350963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PREPARING</a:t>
            </a:r>
          </a:p>
          <a:p>
            <a:pPr marL="1350963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LEAVING</a:t>
            </a:r>
          </a:p>
          <a:p>
            <a:pPr marL="1350963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DOING</a:t>
            </a:r>
          </a:p>
          <a:p>
            <a:pPr marL="1350963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THINKING</a:t>
            </a:r>
          </a:p>
          <a:p>
            <a:pPr marL="1350963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SHARING</a:t>
            </a:r>
          </a:p>
          <a:p>
            <a:pPr marL="1350963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REFLECTING</a:t>
            </a:r>
          </a:p>
        </p:txBody>
      </p:sp>
    </p:spTree>
    <p:extLst>
      <p:ext uri="{BB962C8B-B14F-4D97-AF65-F5344CB8AC3E}">
        <p14:creationId xmlns:p14="http://schemas.microsoft.com/office/powerpoint/2010/main" val="244855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FB1FF26-CE31-FD42-9D48-C233093D2C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62317" cy="6854879"/>
          </a:xfrm>
          <a:prstGeom prst="rect">
            <a:avLst/>
          </a:prstGeom>
          <a:solidFill>
            <a:srgbClr val="02020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solidFill>
                  <a:srgbClr val="A1E6ED"/>
                </a:solidFill>
                <a:latin typeface="Comic Sans MS" panose="030F0702030302020204" pitchFamily="66" charset="0"/>
              </a:rPr>
              <a:t>TOOLS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solidFill>
                  <a:srgbClr val="A1E6ED"/>
                </a:solidFill>
                <a:latin typeface="Comic Sans MS" panose="030F0702030302020204" pitchFamily="66" charset="0"/>
              </a:rPr>
              <a:t>FOR THE JOURNEY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A1E6ED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211E7-9F77-3D08-ACDE-99243F5B3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1" t="16878" r="6699" b="6271"/>
          <a:stretch/>
        </p:blipFill>
        <p:spPr>
          <a:xfrm>
            <a:off x="2265526" y="3122"/>
            <a:ext cx="5493376" cy="685487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9861829-0890-4D79-27D2-641100A4812F}"/>
              </a:ext>
            </a:extLst>
          </p:cNvPr>
          <p:cNvSpPr txBox="1">
            <a:spLocks/>
          </p:cNvSpPr>
          <p:nvPr/>
        </p:nvSpPr>
        <p:spPr>
          <a:xfrm>
            <a:off x="7758902" y="3121"/>
            <a:ext cx="4433098" cy="6854879"/>
          </a:xfrm>
          <a:prstGeom prst="rect">
            <a:avLst/>
          </a:prstGeom>
          <a:solidFill>
            <a:srgbClr val="02020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  <a:p>
            <a:pPr marL="8366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THEORY OF CHANGE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A1E6ED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marL="8366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MEASURES/ INDICATORS</a:t>
            </a:r>
          </a:p>
          <a:p>
            <a:pPr marL="8366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KEY EVALUATION QUESTIONS (KEQs)</a:t>
            </a:r>
          </a:p>
          <a:p>
            <a:pPr marL="8366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A1E6ED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marL="836613">
              <a:spcAft>
                <a:spcPts val="1200"/>
              </a:spcAft>
            </a:pPr>
            <a: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  <a:t>MIX OF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TOOLS 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FOR DATA COLLECTION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b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</a:br>
            <a: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  <a:t>INDIGENOUS DATA SOVEREIGNTY</a:t>
            </a:r>
            <a:b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</a:br>
            <a:endParaRPr lang="en-AU" sz="1600" dirty="0">
              <a:solidFill>
                <a:srgbClr val="A1E6ED"/>
              </a:solidFill>
              <a:latin typeface="Comic Sans MS" panose="030F0702030302020204" pitchFamily="66" charset="0"/>
            </a:endParaRPr>
          </a:p>
          <a:p>
            <a:pPr marL="8366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  <a:t>WEAVING DATA &amp; STORIES</a:t>
            </a:r>
          </a:p>
          <a:p>
            <a:pPr marL="8366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IMPACT STORIES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A1E6ED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marL="8366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SHARED REFLECTION &amp; LEARNING</a:t>
            </a:r>
          </a:p>
          <a:p>
            <a:pPr marL="8366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lang="en-AU" sz="1600" dirty="0">
                <a:solidFill>
                  <a:srgbClr val="A1E6ED"/>
                </a:solidFill>
                <a:latin typeface="Comic Sans MS" panose="030F0702030302020204" pitchFamily="66" charset="0"/>
              </a:rPr>
            </a:b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A1E6E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STEPPINGSTONES TOOL</a:t>
            </a:r>
          </a:p>
          <a:p>
            <a:pPr marL="8366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AU" sz="16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8366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marL="8366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87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8531B-F09A-F405-A001-C43F6EF051A8}"/>
              </a:ext>
            </a:extLst>
          </p:cNvPr>
          <p:cNvSpPr txBox="1"/>
          <p:nvPr/>
        </p:nvSpPr>
        <p:spPr>
          <a:xfrm>
            <a:off x="4765638" y="684579"/>
            <a:ext cx="1893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 together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24962-4A1B-5E6B-E990-41ED54A86268}"/>
              </a:ext>
            </a:extLst>
          </p:cNvPr>
          <p:cNvSpPr txBox="1"/>
          <p:nvPr/>
        </p:nvSpPr>
        <p:spPr>
          <a:xfrm>
            <a:off x="4378362" y="1583160"/>
            <a:ext cx="2366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Better services and community  experiences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7A89C-ED89-4D21-B00D-13DE198AE978}"/>
              </a:ext>
            </a:extLst>
          </p:cNvPr>
          <p:cNvSpPr txBox="1"/>
          <p:nvPr/>
        </p:nvSpPr>
        <p:spPr>
          <a:xfrm>
            <a:off x="4930312" y="3195657"/>
            <a:ext cx="189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Children and families &gt;&gt;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1749779" y="-114225"/>
            <a:ext cx="10442221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4B6024-ACC4-EA03-81B1-69AAB7A8C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108" y="454926"/>
            <a:ext cx="6625281" cy="47677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F0443B-4EC0-CA93-1D81-209099609A54}"/>
              </a:ext>
            </a:extLst>
          </p:cNvPr>
          <p:cNvSpPr txBox="1"/>
          <p:nvPr/>
        </p:nvSpPr>
        <p:spPr>
          <a:xfrm>
            <a:off x="3031437" y="3745040"/>
            <a:ext cx="1346925" cy="1200329"/>
          </a:xfrm>
          <a:prstGeom prst="rect">
            <a:avLst/>
          </a:prstGeom>
          <a:solidFill>
            <a:srgbClr val="56D3DF"/>
          </a:solidFill>
        </p:spPr>
        <p:txBody>
          <a:bodyPr wrap="square" rtlCol="0">
            <a:sp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DA2D80-349B-D2A0-E2A8-13D8F49B3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1" t="16878" r="6699" b="6271"/>
          <a:stretch/>
        </p:blipFill>
        <p:spPr>
          <a:xfrm>
            <a:off x="495977" y="454925"/>
            <a:ext cx="2262931" cy="28237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1295C1-6450-1BA6-F6AD-1C9D6D510C5C}"/>
                  </a:ext>
                </a:extLst>
              </p14:cNvPr>
              <p14:cNvContentPartPr/>
              <p14:nvPr/>
            </p14:nvContentPartPr>
            <p14:xfrm>
              <a:off x="1406126" y="1407537"/>
              <a:ext cx="1005120" cy="755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1295C1-6450-1BA6-F6AD-1C9D6D510C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7486" y="1398897"/>
                <a:ext cx="1022760" cy="7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308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80" b="41109"/>
          <a:stretch/>
        </p:blipFill>
        <p:spPr>
          <a:xfrm>
            <a:off x="1885622" y="-133050"/>
            <a:ext cx="7982727" cy="7124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9748221" y="-114225"/>
            <a:ext cx="2683757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BF4E2-1978-C611-210B-9276AED70D66}"/>
              </a:ext>
            </a:extLst>
          </p:cNvPr>
          <p:cNvSpPr txBox="1"/>
          <p:nvPr/>
        </p:nvSpPr>
        <p:spPr>
          <a:xfrm>
            <a:off x="9087970" y="709327"/>
            <a:ext cx="30044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Theory of change is a mud map of the journey for change – how we think change will happen</a:t>
            </a:r>
          </a:p>
          <a:p>
            <a:endParaRPr lang="en-A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A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A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A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Key evaluation questions are guiding landmarks that help reflect on the journey and our impact</a:t>
            </a:r>
          </a:p>
        </p:txBody>
      </p:sp>
    </p:spTree>
    <p:extLst>
      <p:ext uri="{BB962C8B-B14F-4D97-AF65-F5344CB8AC3E}">
        <p14:creationId xmlns:p14="http://schemas.microsoft.com/office/powerpoint/2010/main" val="100527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80" b="41109"/>
          <a:stretch/>
        </p:blipFill>
        <p:spPr>
          <a:xfrm>
            <a:off x="1885622" y="-133050"/>
            <a:ext cx="7982727" cy="7124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78531B-F09A-F405-A001-C43F6EF051A8}"/>
              </a:ext>
            </a:extLst>
          </p:cNvPr>
          <p:cNvSpPr txBox="1"/>
          <p:nvPr/>
        </p:nvSpPr>
        <p:spPr>
          <a:xfrm>
            <a:off x="4316506" y="709327"/>
            <a:ext cx="268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 working together…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9748221" y="-114225"/>
            <a:ext cx="2683757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9C4336-1E25-6A25-73EF-020F1CF3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02" y="908118"/>
            <a:ext cx="9823077" cy="1325562"/>
          </a:xfrm>
        </p:spPr>
        <p:txBody>
          <a:bodyPr>
            <a:normAutofit fontScale="90000"/>
          </a:bodyPr>
          <a:lstStyle/>
          <a:p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THEORY OF </a:t>
            </a:r>
            <a:b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A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297922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A79D8-47F8-0E41-2EE3-1C0684DEA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80" b="41109"/>
          <a:stretch/>
        </p:blipFill>
        <p:spPr>
          <a:xfrm>
            <a:off x="1885622" y="-133050"/>
            <a:ext cx="7982727" cy="7124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78531B-F09A-F405-A001-C43F6EF051A8}"/>
              </a:ext>
            </a:extLst>
          </p:cNvPr>
          <p:cNvSpPr txBox="1"/>
          <p:nvPr/>
        </p:nvSpPr>
        <p:spPr>
          <a:xfrm>
            <a:off x="4316506" y="709327"/>
            <a:ext cx="268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 working together…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4A521-9188-6568-F70C-D88881257389}"/>
              </a:ext>
            </a:extLst>
          </p:cNvPr>
          <p:cNvSpPr txBox="1"/>
          <p:nvPr/>
        </p:nvSpPr>
        <p:spPr>
          <a:xfrm>
            <a:off x="0" y="0"/>
            <a:ext cx="2366683" cy="6858000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F0875-20A5-CF3A-6552-68D9419CCA66}"/>
              </a:ext>
            </a:extLst>
          </p:cNvPr>
          <p:cNvSpPr txBox="1"/>
          <p:nvPr/>
        </p:nvSpPr>
        <p:spPr>
          <a:xfrm>
            <a:off x="9748221" y="-114225"/>
            <a:ext cx="2683757" cy="7105273"/>
          </a:xfrm>
          <a:prstGeom prst="rect">
            <a:avLst/>
          </a:prstGeom>
          <a:solidFill>
            <a:srgbClr val="02020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78596-EB2F-CB34-2DA1-1386D0187C31}"/>
              </a:ext>
            </a:extLst>
          </p:cNvPr>
          <p:cNvSpPr txBox="1"/>
          <p:nvPr/>
        </p:nvSpPr>
        <p:spPr>
          <a:xfrm>
            <a:off x="4093811" y="1583160"/>
            <a:ext cx="309078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link up services </a:t>
            </a:r>
            <a:b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and community has positive experiences…</a:t>
            </a:r>
          </a:p>
        </p:txBody>
      </p:sp>
    </p:spTree>
    <p:extLst>
      <p:ext uri="{BB962C8B-B14F-4D97-AF65-F5344CB8AC3E}">
        <p14:creationId xmlns:p14="http://schemas.microsoft.com/office/powerpoint/2010/main" val="3553965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ear Horizon">
      <a:dk1>
        <a:srgbClr val="222222"/>
      </a:dk1>
      <a:lt1>
        <a:srgbClr val="FFFFFF"/>
      </a:lt1>
      <a:dk2>
        <a:srgbClr val="222222"/>
      </a:dk2>
      <a:lt2>
        <a:srgbClr val="FFFFFF"/>
      </a:lt2>
      <a:accent1>
        <a:srgbClr val="E26E00"/>
      </a:accent1>
      <a:accent2>
        <a:srgbClr val="0D3E67"/>
      </a:accent2>
      <a:accent3>
        <a:srgbClr val="46B8A9"/>
      </a:accent3>
      <a:accent4>
        <a:srgbClr val="CBC3BB"/>
      </a:accent4>
      <a:accent5>
        <a:srgbClr val="CBC3BB"/>
      </a:accent5>
      <a:accent6>
        <a:srgbClr val="FCE2CC"/>
      </a:accent6>
      <a:hlink>
        <a:srgbClr val="0D3E67"/>
      </a:hlink>
      <a:folHlink>
        <a:srgbClr val="E26E00"/>
      </a:folHlink>
    </a:clrScheme>
    <a:fontScheme name="CH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" id="{C3A8BFC6-1322-4382-8F09-EAC69F2087BB}" vid="{859AF5CC-6C90-481A-A03E-5F2D9E495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243419DA1C94780DEE7F690C801D2" ma:contentTypeVersion="8" ma:contentTypeDescription="Create a new document." ma:contentTypeScope="" ma:versionID="5ab9ebdc408b3a179bacc1c403a8be33">
  <xsd:schema xmlns:xsd="http://www.w3.org/2001/XMLSchema" xmlns:xs="http://www.w3.org/2001/XMLSchema" xmlns:p="http://schemas.microsoft.com/office/2006/metadata/properties" xmlns:ns2="a150029b-7c00-4384-94c8-4e766a672a42" xmlns:ns3="2cb026fd-893f-4169-b48a-69c108ae21d4" targetNamespace="http://schemas.microsoft.com/office/2006/metadata/properties" ma:root="true" ma:fieldsID="3740f64aba815487a1e076dd0226ff22" ns2:_="" ns3:_="">
    <xsd:import namespace="a150029b-7c00-4384-94c8-4e766a672a42"/>
    <xsd:import namespace="2cb026fd-893f-4169-b48a-69c108ae21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0029b-7c00-4384-94c8-4e766a672a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3bb5c18-f2c1-40ef-93a7-3a47403f9f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026fd-893f-4169-b48a-69c108ae21d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a38c972-1ff2-4f1d-939c-f0d5c88715c2}" ma:internalName="TaxCatchAll" ma:showField="CatchAllData" ma:web="2cb026fd-893f-4169-b48a-69c108ae21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50029b-7c00-4384-94c8-4e766a672a42">
      <Terms xmlns="http://schemas.microsoft.com/office/infopath/2007/PartnerControls"/>
    </lcf76f155ced4ddcb4097134ff3c332f>
    <TaxCatchAll xmlns="2cb026fd-893f-4169-b48a-69c108ae21d4" xsi:nil="true"/>
  </documentManagement>
</p:properties>
</file>

<file path=customXml/itemProps1.xml><?xml version="1.0" encoding="utf-8"?>
<ds:datastoreItem xmlns:ds="http://schemas.openxmlformats.org/officeDocument/2006/customXml" ds:itemID="{FE0CD126-10C6-4D3F-A45B-FC01A857B8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88F6C9-64DB-480D-9579-911446BE84EE}"/>
</file>

<file path=customXml/itemProps3.xml><?xml version="1.0" encoding="utf-8"?>
<ds:datastoreItem xmlns:ds="http://schemas.openxmlformats.org/officeDocument/2006/customXml" ds:itemID="{DF7182D7-A9E8-41FC-A8AE-56BEE883F2A6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7bc888b-a5f8-4459-910c-38afb11664f3"/>
    <ds:schemaRef ds:uri="aeb1885c-9896-4204-9094-1cacbc51daa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10996</TotalTime>
  <Words>610</Words>
  <Application>Microsoft Office PowerPoint</Application>
  <PresentationFormat>Widescreen</PresentationFormat>
  <Paragraphs>127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Franklin Gothic Medium</vt:lpstr>
      <vt:lpstr>Segoe UI</vt:lpstr>
      <vt:lpstr>Symbol</vt:lpstr>
      <vt:lpstr>Office Theme</vt:lpstr>
      <vt:lpstr>UMEL IN ACTION  Ellise Barkley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THEORY OF  CHANGE</vt:lpstr>
      <vt:lpstr>PowerPoint Presentation</vt:lpstr>
      <vt:lpstr>PowerPoint Presentation</vt:lpstr>
      <vt:lpstr>EXAMPLE: THEORY OF  CHANGE</vt:lpstr>
      <vt:lpstr>EXAMPLES: KEY  EVALUATION  QUESTIONS</vt:lpstr>
      <vt:lpstr>EXAMPLES: KEY  EVALUATION  QUESTIONS</vt:lpstr>
      <vt:lpstr>EXAMPLES: KEY  EVALUATION  QUESTIONS</vt:lpstr>
      <vt:lpstr>EXAMPLES: KEY  EVALUATION  QUESTIONS</vt:lpstr>
      <vt:lpstr>PowerPoint Presentation</vt:lpstr>
      <vt:lpstr>PowerPoint Presentation</vt:lpstr>
      <vt:lpstr> EXAMPLES OF TOOLS FOR GATHERING  DATA &amp; STORIES:   - CHATS  - IMPACT YARNS  - CREATIVE METHODS  - INDICATORS/METRICS</vt:lpstr>
      <vt:lpstr>PowerPoint Presentation</vt:lpstr>
      <vt:lpstr>PROTECTING DATA, INFORMATION, AND CULTURAL KNOWLEDGE</vt:lpstr>
      <vt:lpstr>PowerPoint Presentation</vt:lpstr>
      <vt:lpstr>PowerPoint Presentation</vt:lpstr>
      <vt:lpstr>PowerPoint Presentation</vt:lpstr>
      <vt:lpstr>EXAMPLE: STEPPINGSTONES TOOL</vt:lpstr>
      <vt:lpstr>QUESTIONS  COMMENTS EXAMPLES 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Yuanita Moore</dc:creator>
  <cp:lastModifiedBy>Ellise Barkley</cp:lastModifiedBy>
  <cp:revision>40</cp:revision>
  <cp:lastPrinted>2022-11-15T02:49:56Z</cp:lastPrinted>
  <dcterms:created xsi:type="dcterms:W3CDTF">2022-06-14T09:07:53Z</dcterms:created>
  <dcterms:modified xsi:type="dcterms:W3CDTF">2022-11-16T01:06:54Z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0x0101008E8243419DA1C94780DEE7F690C801D2</vt:lpwstr>
  </property>
  <property fmtid="{D5CDD505-2E9C-101B-9397-08002B2CF9AE}" pid="3" name="MediaServiceImageTags">
    <vt:lpwstr/>
  </property>
  <property fmtid="{D5CDD505-2E9C-101B-9397-08002B2CF9AE}" pid="4" name="MSIP_Label_d00a4df9-c942-4b09-b23a-6c1023f6de27_Enabled">
    <vt:lpwstr>true</vt:lpwstr>
  </property>
  <property fmtid="{D5CDD505-2E9C-101B-9397-08002B2CF9AE}" pid="5" name="MSIP_Label_d00a4df9-c942-4b09-b23a-6c1023f6de27_SetDate">
    <vt:lpwstr>2022-10-13T04:10:01Z</vt:lpwstr>
  </property>
  <property fmtid="{D5CDD505-2E9C-101B-9397-08002B2CF9AE}" pid="6" name="MSIP_Label_d00a4df9-c942-4b09-b23a-6c1023f6de27_Method">
    <vt:lpwstr>Privileged</vt:lpwstr>
  </property>
  <property fmtid="{D5CDD505-2E9C-101B-9397-08002B2CF9AE}" pid="7" name="MSIP_Label_d00a4df9-c942-4b09-b23a-6c1023f6de27_Name">
    <vt:lpwstr>Official (DJPR)</vt:lpwstr>
  </property>
  <property fmtid="{D5CDD505-2E9C-101B-9397-08002B2CF9AE}" pid="8" name="MSIP_Label_d00a4df9-c942-4b09-b23a-6c1023f6de27_SiteId">
    <vt:lpwstr>722ea0be-3e1c-4b11-ad6f-9401d6856e24</vt:lpwstr>
  </property>
  <property fmtid="{D5CDD505-2E9C-101B-9397-08002B2CF9AE}" pid="9" name="MSIP_Label_d00a4df9-c942-4b09-b23a-6c1023f6de27_ActionId">
    <vt:lpwstr>43e000e7-9ec6-463b-a3e9-dd11940b1c0e</vt:lpwstr>
  </property>
  <property fmtid="{D5CDD505-2E9C-101B-9397-08002B2CF9AE}" pid="10" name="MSIP_Label_d00a4df9-c942-4b09-b23a-6c1023f6de27_ContentBits">
    <vt:lpwstr>3</vt:lpwstr>
  </property>
</Properties>
</file>