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4" r:id="rId5"/>
    <p:sldId id="280" r:id="rId6"/>
    <p:sldId id="343" r:id="rId7"/>
    <p:sldId id="305" r:id="rId8"/>
    <p:sldId id="344" r:id="rId9"/>
    <p:sldId id="315" r:id="rId10"/>
    <p:sldId id="316" r:id="rId11"/>
    <p:sldId id="279" r:id="rId12"/>
    <p:sldId id="283" r:id="rId13"/>
    <p:sldId id="284" r:id="rId14"/>
    <p:sldId id="285" r:id="rId15"/>
    <p:sldId id="273" r:id="rId16"/>
    <p:sldId id="320" r:id="rId17"/>
    <p:sldId id="317" r:id="rId18"/>
    <p:sldId id="322" r:id="rId19"/>
    <p:sldId id="318" r:id="rId20"/>
    <p:sldId id="319" r:id="rId21"/>
    <p:sldId id="302" r:id="rId22"/>
  </p:sldIdLst>
  <p:sldSz cx="12192000" cy="6858000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C5E625-282B-B7F2-621B-CC12127742B0}" name="Prerna Mehrotra (DJPR)" initials="PM(" userId="S::prerna.mehrotra@ecodev.vic.gov.au::9421e82c-4508-48b2-9c5a-d6885309206d" providerId="AD"/>
  <p188:author id="{52450D5C-DD42-400A-E12E-4F669A5BD8A5}" name="Brie Bentley" initials="BB" userId="S::Brie@clearhorizon.com.au::6a01c64f-6950-4628-9375-873b2603a4d3" providerId="AD"/>
  <p188:author id="{D0ED256E-EBE5-DDC9-7E0F-4B92FD3AA9E7}" name="Lisa Ryan" initials="LR" userId="fa760172088b66e4" providerId="Windows Live"/>
  <p188:author id="{7B40E083-096C-D526-B82E-18D2649E2E31}" name="Ellise Barkley" initials="EB" userId="S::ellise@clearhorizon.com.au::e4558062-eae8-4fc4-a3f6-da3c1532dceb" providerId="AD"/>
  <p188:author id="{25A45FAA-36EA-3C18-2018-EB41879E09B2}" name="Edgar Daly (DJPR)" initials="ED(" userId="S::edgar.daly@ecodev.vic.gov.au::84951019-b4af-4d3b-bc25-298132b97075" providerId="AD"/>
  <p188:author id="{2A988BAC-95E6-A4D2-EEE2-FA03C42F5DA2}" name="Lauren M Kerr (DJPR)" initials="L(" userId="S::lauren.kerr@ecodev.vic.gov.au::96820b3e-5453-4d8e-9f89-85a10741a393" providerId="AD"/>
  <p188:author id="{7E4EB5CB-FA10-91F2-65A5-7E17CFA8B160}" name="Jess Dart" initials="JD" userId="S::jess@clearhorizon.com.au::e51a728f-07fe-475f-a62d-f4cf44eb3e16" providerId="AD"/>
  <p188:author id="{92738FD5-9406-7B6C-D5F5-01A305B2B349}" name="Carolyn M Atkins (DJPR)" initials="CMA(" userId="S::carolyn.atkins@ecodev.vic.gov.au::f0e24a56-eac9-4d89-9d2a-ce1c8afd73e3" providerId="AD"/>
  <p188:author id="{2BB3BAD5-5943-6FA5-92F9-50558016EC66}" name="Rini Mowson" initials="RM" userId="S::rini@clearhorizon.com.au::8a9a713a-5d1d-48fd-83cf-dfdf47ef0a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E6ED"/>
    <a:srgbClr val="56D3DF"/>
    <a:srgbClr val="E8DCD1"/>
    <a:srgbClr val="FFFFFF"/>
    <a:srgbClr val="CBCAB4"/>
    <a:srgbClr val="FFE2C6"/>
    <a:srgbClr val="9BD490"/>
    <a:srgbClr val="366F2B"/>
    <a:srgbClr val="D1D1D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44424-2B8C-C3D7-F184-15C44AA046B8}" v="2" dt="2022-11-15T20:53:30.703"/>
    <p1510:client id="{9EE6B9FB-8758-456A-AADD-93A596802644}" v="20" dt="2022-11-15T01:26:34.677"/>
    <p1510:client id="{F168BDB7-BFCA-4667-A9A2-04F598541220}" v="676" dt="2022-11-16T01:00:04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48681" autoAdjust="0"/>
  </p:normalViewPr>
  <p:slideViewPr>
    <p:cSldViewPr snapToGrid="0">
      <p:cViewPr varScale="1">
        <p:scale>
          <a:sx n="50" d="100"/>
          <a:sy n="50" d="100"/>
        </p:scale>
        <p:origin x="2796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se Barkley" userId="e4558062-eae8-4fc4-a3f6-da3c1532dceb" providerId="ADAL" clId="{4544CE07-A2F6-4CC9-B443-C763ADC7F7CB}"/>
    <pc:docChg chg="custSel delSld modSld">
      <pc:chgData name="Ellise Barkley" userId="e4558062-eae8-4fc4-a3f6-da3c1532dceb" providerId="ADAL" clId="{4544CE07-A2F6-4CC9-B443-C763ADC7F7CB}" dt="2022-11-16T01:11:24.311" v="37" actId="20577"/>
      <pc:docMkLst>
        <pc:docMk/>
      </pc:docMkLst>
      <pc:sldChg chg="modNotesTx">
        <pc:chgData name="Ellise Barkley" userId="e4558062-eae8-4fc4-a3f6-da3c1532dceb" providerId="ADAL" clId="{4544CE07-A2F6-4CC9-B443-C763ADC7F7CB}" dt="2022-11-16T01:10:27.864" v="26" actId="20577"/>
        <pc:sldMkLst>
          <pc:docMk/>
          <pc:sldMk cId="1445785840" sldId="273"/>
        </pc:sldMkLst>
      </pc:sldChg>
      <pc:sldChg chg="modNotesTx">
        <pc:chgData name="Ellise Barkley" userId="e4558062-eae8-4fc4-a3f6-da3c1532dceb" providerId="ADAL" clId="{4544CE07-A2F6-4CC9-B443-C763ADC7F7CB}" dt="2022-11-16T01:11:24.311" v="37" actId="20577"/>
        <pc:sldMkLst>
          <pc:docMk/>
          <pc:sldMk cId="4250090812" sldId="274"/>
        </pc:sldMkLst>
      </pc:sldChg>
      <pc:sldChg chg="modNotesTx">
        <pc:chgData name="Ellise Barkley" userId="e4558062-eae8-4fc4-a3f6-da3c1532dceb" providerId="ADAL" clId="{4544CE07-A2F6-4CC9-B443-C763ADC7F7CB}" dt="2022-11-16T01:10:47.317" v="31" actId="20577"/>
        <pc:sldMkLst>
          <pc:docMk/>
          <pc:sldMk cId="3109338081" sldId="279"/>
        </pc:sldMkLst>
      </pc:sldChg>
      <pc:sldChg chg="modNotesTx">
        <pc:chgData name="Ellise Barkley" userId="e4558062-eae8-4fc4-a3f6-da3c1532dceb" providerId="ADAL" clId="{4544CE07-A2F6-4CC9-B443-C763ADC7F7CB}" dt="2022-11-16T01:11:18.371" v="36" actId="20577"/>
        <pc:sldMkLst>
          <pc:docMk/>
          <pc:sldMk cId="70287963" sldId="280"/>
        </pc:sldMkLst>
      </pc:sldChg>
      <pc:sldChg chg="modNotesTx">
        <pc:chgData name="Ellise Barkley" userId="e4558062-eae8-4fc4-a3f6-da3c1532dceb" providerId="ADAL" clId="{4544CE07-A2F6-4CC9-B443-C763ADC7F7CB}" dt="2022-11-16T01:10:41.033" v="29" actId="20577"/>
        <pc:sldMkLst>
          <pc:docMk/>
          <pc:sldMk cId="2231492898" sldId="283"/>
        </pc:sldMkLst>
      </pc:sldChg>
      <pc:sldChg chg="modNotesTx">
        <pc:chgData name="Ellise Barkley" userId="e4558062-eae8-4fc4-a3f6-da3c1532dceb" providerId="ADAL" clId="{4544CE07-A2F6-4CC9-B443-C763ADC7F7CB}" dt="2022-11-16T01:10:36.398" v="28" actId="20577"/>
        <pc:sldMkLst>
          <pc:docMk/>
          <pc:sldMk cId="2240278444" sldId="284"/>
        </pc:sldMkLst>
      </pc:sldChg>
      <pc:sldChg chg="modNotesTx">
        <pc:chgData name="Ellise Barkley" userId="e4558062-eae8-4fc4-a3f6-da3c1532dceb" providerId="ADAL" clId="{4544CE07-A2F6-4CC9-B443-C763ADC7F7CB}" dt="2022-11-16T01:10:32.804" v="27" actId="20577"/>
        <pc:sldMkLst>
          <pc:docMk/>
          <pc:sldMk cId="3136188957" sldId="285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3289733462" sldId="290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723084598" sldId="294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3510704105" sldId="295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2404890595" sldId="312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1958031265" sldId="314"/>
        </pc:sldMkLst>
      </pc:sldChg>
      <pc:sldChg chg="modNotesTx">
        <pc:chgData name="Ellise Barkley" userId="e4558062-eae8-4fc4-a3f6-da3c1532dceb" providerId="ADAL" clId="{4544CE07-A2F6-4CC9-B443-C763ADC7F7CB}" dt="2022-11-16T01:10:59.581" v="33" actId="20577"/>
        <pc:sldMkLst>
          <pc:docMk/>
          <pc:sldMk cId="764572358" sldId="315"/>
        </pc:sldMkLst>
      </pc:sldChg>
      <pc:sldChg chg="modNotesTx">
        <pc:chgData name="Ellise Barkley" userId="e4558062-eae8-4fc4-a3f6-da3c1532dceb" providerId="ADAL" clId="{4544CE07-A2F6-4CC9-B443-C763ADC7F7CB}" dt="2022-11-16T01:10:52.788" v="32" actId="20577"/>
        <pc:sldMkLst>
          <pc:docMk/>
          <pc:sldMk cId="428642825" sldId="316"/>
        </pc:sldMkLst>
      </pc:sldChg>
      <pc:sldChg chg="modNotesTx">
        <pc:chgData name="Ellise Barkley" userId="e4558062-eae8-4fc4-a3f6-da3c1532dceb" providerId="ADAL" clId="{4544CE07-A2F6-4CC9-B443-C763ADC7F7CB}" dt="2022-11-16T01:10:20.094" v="25" actId="20577"/>
        <pc:sldMkLst>
          <pc:docMk/>
          <pc:sldMk cId="853985582" sldId="317"/>
        </pc:sldMkLst>
      </pc:sldChg>
      <pc:sldChg chg="modNotesTx">
        <pc:chgData name="Ellise Barkley" userId="e4558062-eae8-4fc4-a3f6-da3c1532dceb" providerId="ADAL" clId="{4544CE07-A2F6-4CC9-B443-C763ADC7F7CB}" dt="2022-11-16T01:10:11.136" v="23" actId="20577"/>
        <pc:sldMkLst>
          <pc:docMk/>
          <pc:sldMk cId="2175709325" sldId="318"/>
        </pc:sldMkLst>
      </pc:sldChg>
      <pc:sldChg chg="modNotesTx">
        <pc:chgData name="Ellise Barkley" userId="e4558062-eae8-4fc4-a3f6-da3c1532dceb" providerId="ADAL" clId="{4544CE07-A2F6-4CC9-B443-C763ADC7F7CB}" dt="2022-11-16T01:09:56.987" v="1" actId="20577"/>
        <pc:sldMkLst>
          <pc:docMk/>
          <pc:sldMk cId="3652387964" sldId="319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2005058838" sldId="321"/>
        </pc:sldMkLst>
      </pc:sldChg>
      <pc:sldChg chg="delSp mod modNotesTx">
        <pc:chgData name="Ellise Barkley" userId="e4558062-eae8-4fc4-a3f6-da3c1532dceb" providerId="ADAL" clId="{4544CE07-A2F6-4CC9-B443-C763ADC7F7CB}" dt="2022-11-16T01:10:15.593" v="24" actId="478"/>
        <pc:sldMkLst>
          <pc:docMk/>
          <pc:sldMk cId="3988670188" sldId="322"/>
        </pc:sldMkLst>
        <pc:spChg chg="del">
          <ac:chgData name="Ellise Barkley" userId="e4558062-eae8-4fc4-a3f6-da3c1532dceb" providerId="ADAL" clId="{4544CE07-A2F6-4CC9-B443-C763ADC7F7CB}" dt="2022-11-16T01:10:15.593" v="24" actId="478"/>
          <ac:spMkLst>
            <pc:docMk/>
            <pc:sldMk cId="3988670188" sldId="322"/>
            <ac:spMk id="10" creationId="{14DFF403-D907-A005-598B-10F59515CAB2}"/>
          </ac:spMkLst>
        </pc:spChg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301878954" sldId="323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2296410989" sldId="325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4094865550" sldId="326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2693818143" sldId="331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2448554580" sldId="332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1005273529" sldId="335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3609910658" sldId="336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3072518321" sldId="337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2713422704" sldId="338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1146563029" sldId="339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4013967013" sldId="340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674804233" sldId="341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3116337927" sldId="342"/>
        </pc:sldMkLst>
      </pc:sldChg>
      <pc:sldChg chg="modNotesTx">
        <pc:chgData name="Ellise Barkley" userId="e4558062-eae8-4fc4-a3f6-da3c1532dceb" providerId="ADAL" clId="{4544CE07-A2F6-4CC9-B443-C763ADC7F7CB}" dt="2022-11-16T01:11:12.719" v="35" actId="20577"/>
        <pc:sldMkLst>
          <pc:docMk/>
          <pc:sldMk cId="3171951502" sldId="343"/>
        </pc:sldMkLst>
      </pc:sldChg>
      <pc:sldChg chg="modNotesTx">
        <pc:chgData name="Ellise Barkley" userId="e4558062-eae8-4fc4-a3f6-da3c1532dceb" providerId="ADAL" clId="{4544CE07-A2F6-4CC9-B443-C763ADC7F7CB}" dt="2022-11-16T01:11:04.215" v="34" actId="20577"/>
        <pc:sldMkLst>
          <pc:docMk/>
          <pc:sldMk cId="2945827481" sldId="344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2979223781" sldId="345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3553965256" sldId="346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1063391614" sldId="347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3138342358" sldId="348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349674295" sldId="349"/>
        </pc:sldMkLst>
      </pc:sldChg>
      <pc:sldChg chg="del">
        <pc:chgData name="Ellise Barkley" userId="e4558062-eae8-4fc4-a3f6-da3c1532dceb" providerId="ADAL" clId="{4544CE07-A2F6-4CC9-B443-C763ADC7F7CB}" dt="2022-11-16T01:09:49.439" v="0" actId="47"/>
        <pc:sldMkLst>
          <pc:docMk/>
          <pc:sldMk cId="3834391962" sldId="3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F1C987-A276-4C90-B195-B90CC9B9CE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534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02F11-503A-45ED-A0A2-F0FC21FA17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300"/>
            </a:lvl1pPr>
          </a:lstStyle>
          <a:p>
            <a:fld id="{2A7571A9-D167-407A-B8FF-808C165FF9FA}" type="datetimeFigureOut">
              <a:rPr lang="en-AU" smtClean="0"/>
              <a:t>16/11/2022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9210B-3574-41FC-B5B0-343A9E465F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71800" cy="495347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7EDB1-CFEF-467B-9EEE-375C6F8A5B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300"/>
            </a:lvl1pPr>
          </a:lstStyle>
          <a:p>
            <a:fld id="{05833499-A585-4AF8-9537-DE70EC893D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96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534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300"/>
            </a:lvl1pPr>
          </a:lstStyle>
          <a:p>
            <a:fld id="{A8F53986-9670-4169-868E-649F8AABE7C7}" type="datetimeFigureOut">
              <a:rPr lang="en-AU" smtClean="0"/>
              <a:t>16/11/2022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71800" cy="495347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300"/>
            </a:lvl1pPr>
          </a:lstStyle>
          <a:p>
            <a:fld id="{298DA2A1-4FD5-43BB-9928-8FCE2DCA24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22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7484"/>
            <a:fld id="{298DA2A1-4FD5-43BB-9928-8FCE2DCA2457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897484"/>
              <a:t>1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3951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A2A1-4FD5-43BB-9928-8FCE2DCA245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2602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A2A1-4FD5-43BB-9928-8FCE2DCA245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947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484" fontAlgn="base">
              <a:defRPr/>
            </a:pPr>
            <a:endParaRPr lang="en-AU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A2A1-4FD5-43BB-9928-8FCE2DCA245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370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A2A1-4FD5-43BB-9928-8FCE2DCA245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737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7484"/>
            <a:fld id="{298DA2A1-4FD5-43BB-9928-8FCE2DCA2457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897484"/>
              <a:t>14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8437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7484">
              <a:defRPr/>
            </a:pPr>
            <a:fld id="{298DA2A1-4FD5-43BB-9928-8FCE2DCA2457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897484">
                <a:defRPr/>
              </a:pPr>
              <a:t>15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0171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7484">
              <a:defRPr/>
            </a:pPr>
            <a:fld id="{298DA2A1-4FD5-43BB-9928-8FCE2DCA2457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897484">
                <a:defRPr/>
              </a:pPr>
              <a:t>16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6443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7484">
              <a:defRPr/>
            </a:pPr>
            <a:fld id="{298DA2A1-4FD5-43BB-9928-8FCE2DCA2457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897484">
                <a:defRPr/>
              </a:pPr>
              <a:t>17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005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A2A1-4FD5-43BB-9928-8FCE2DCA245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7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A2A1-4FD5-43BB-9928-8FCE2DCA245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41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A2A1-4FD5-43BB-9928-8FCE2DCA245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442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A2A1-4FD5-43BB-9928-8FCE2DCA245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720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7484"/>
            <a:fld id="{298DA2A1-4FD5-43BB-9928-8FCE2DCA2457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897484"/>
              <a:t>6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3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78" indent="-168278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7484"/>
            <a:fld id="{298DA2A1-4FD5-43BB-9928-8FCE2DCA2457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897484"/>
              <a:t>7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823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A2A1-4FD5-43BB-9928-8FCE2DCA245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1318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A2A1-4FD5-43BB-9928-8FCE2DCA245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69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90000"/>
            <a:lum/>
          </a:blip>
          <a:srcRect/>
          <a:stretch>
            <a:fillRect l="4000" t="-7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604A17-79DE-45B4-94FF-5299F63A8780}"/>
              </a:ext>
            </a:extLst>
          </p:cNvPr>
          <p:cNvSpPr/>
          <p:nvPr userDrawn="1"/>
        </p:nvSpPr>
        <p:spPr>
          <a:xfrm>
            <a:off x="163762" y="0"/>
            <a:ext cx="11877675" cy="60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65C7E8-1B5B-474C-8399-F9158059E936}"/>
              </a:ext>
            </a:extLst>
          </p:cNvPr>
          <p:cNvSpPr/>
          <p:nvPr userDrawn="1"/>
        </p:nvSpPr>
        <p:spPr>
          <a:xfrm>
            <a:off x="457200" y="6248398"/>
            <a:ext cx="11420475" cy="60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734AD-7EA0-4D12-9047-E0187748E5BC}"/>
              </a:ext>
            </a:extLst>
          </p:cNvPr>
          <p:cNvSpPr/>
          <p:nvPr userDrawn="1"/>
        </p:nvSpPr>
        <p:spPr>
          <a:xfrm>
            <a:off x="1028857" y="1882862"/>
            <a:ext cx="6121003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A5332E-145B-4651-B21C-9FC3FD33DB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84" y="5483026"/>
            <a:ext cx="4354792" cy="54461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FD7D632-FDC7-4EAA-92B0-B2EA0818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8194" y="2232057"/>
            <a:ext cx="5491500" cy="1325563"/>
          </a:xfrm>
        </p:spPr>
        <p:txBody>
          <a:bodyPr>
            <a:normAutofit/>
          </a:bodyPr>
          <a:lstStyle>
            <a:lvl1pPr>
              <a:defRPr sz="54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 &amp; INTRODUCTION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0B56D0-A3C2-41AF-8E64-743E8E200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0642" y="4152176"/>
            <a:ext cx="1767840" cy="974224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DEEA6B-FE8C-4FCA-8118-C01FF857EDA1}"/>
              </a:ext>
            </a:extLst>
          </p:cNvPr>
          <p:cNvSpPr/>
          <p:nvPr userDrawn="1"/>
        </p:nvSpPr>
        <p:spPr>
          <a:xfrm>
            <a:off x="602456" y="5126400"/>
            <a:ext cx="10982288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BF94D-E8B6-4117-80A6-F2650A6968F7}"/>
              </a:ext>
            </a:extLst>
          </p:cNvPr>
          <p:cNvSpPr/>
          <p:nvPr userDrawn="1"/>
        </p:nvSpPr>
        <p:spPr>
          <a:xfrm rot="16200000">
            <a:off x="-3127773" y="3127773"/>
            <a:ext cx="6858002" cy="60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D9F6E-ED52-4D0F-B346-FCAA8B3FD3AF}"/>
              </a:ext>
            </a:extLst>
          </p:cNvPr>
          <p:cNvSpPr/>
          <p:nvPr userDrawn="1"/>
        </p:nvSpPr>
        <p:spPr>
          <a:xfrm rot="16200000">
            <a:off x="8457316" y="3123314"/>
            <a:ext cx="6858001" cy="611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C621E-0FA8-4D0F-9DA7-58268DFB2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8772" y="3557438"/>
            <a:ext cx="5491162" cy="515938"/>
          </a:xfrm>
        </p:spPr>
        <p:txBody>
          <a:bodyPr/>
          <a:lstStyle>
            <a:lvl1pPr marL="0" indent="0">
              <a:buNone/>
              <a:defRPr b="1" spc="50" baseline="0">
                <a:solidFill>
                  <a:srgbClr val="222222"/>
                </a:solidFill>
                <a:latin typeface="+mj-lt"/>
              </a:defRPr>
            </a:lvl1pPr>
          </a:lstStyle>
          <a:p>
            <a:pPr lvl="0"/>
            <a:r>
              <a:rPr lang="en-AU" noProof="0">
                <a:latin typeface="Franklin Gothic Medium" panose="020B0603020102020204" pitchFamily="34" charset="0"/>
              </a:rPr>
              <a:t>NAME/DATE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950360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ell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83FA-CCDD-4C28-8886-96D3FA3B3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798" y="200026"/>
            <a:ext cx="9823077" cy="1325562"/>
          </a:xfrm>
        </p:spPr>
        <p:txBody>
          <a:bodyPr>
            <a:normAutofit/>
          </a:bodyPr>
          <a:lstStyle>
            <a:lvl1pPr>
              <a:defRPr sz="48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9431A-3D4C-4663-9104-D38579992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254D4A-0483-44C5-8648-5836E35E3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1799" y="1525587"/>
            <a:ext cx="9823076" cy="4556035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E26E00"/>
              </a:buClr>
              <a:buSzPct val="125000"/>
              <a:defRPr sz="2000" b="0" spc="0" baseline="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29807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e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2CC-075D-4D59-8010-5BEE4D1C2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799" y="200026"/>
            <a:ext cx="9823076" cy="1325563"/>
          </a:xfrm>
        </p:spPr>
        <p:txBody>
          <a:bodyPr/>
          <a:lstStyle>
            <a:lvl1pPr>
              <a:defRPr sz="48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5B73BD-BF67-4724-A91A-9016B3DC3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DFB300-1C60-42D0-A6E2-62649BBCD2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1798" y="1525588"/>
            <a:ext cx="4854202" cy="4591050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E26E00"/>
              </a:buClr>
              <a:buSzPct val="125000"/>
              <a:defRPr sz="2000" spc="0" baseline="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6F722F-E000-4545-956A-4F933AD2E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1525588"/>
            <a:ext cx="4968875" cy="4591050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E26E00"/>
              </a:buClr>
              <a:buSzPct val="125000"/>
              <a:defRPr sz="2000" spc="0" baseline="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870048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ell Colou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D7EBAB-F1E9-4E47-8467-1F2B9441D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00025"/>
            <a:ext cx="4968875" cy="3086100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E26E00"/>
              </a:buClr>
              <a:buSzPct val="125000"/>
              <a:defRPr sz="2000" spc="0" baseline="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D4420-4095-46D8-B7B4-792356C2C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799" y="200026"/>
            <a:ext cx="4854201" cy="1325563"/>
          </a:xfrm>
        </p:spPr>
        <p:txBody>
          <a:bodyPr>
            <a:normAutofit/>
          </a:bodyPr>
          <a:lstStyle>
            <a:lvl1pPr>
              <a:defRPr sz="48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E6376A-2EA8-4D2D-9352-03D077F64913}"/>
              </a:ext>
            </a:extLst>
          </p:cNvPr>
          <p:cNvSpPr/>
          <p:nvPr userDrawn="1"/>
        </p:nvSpPr>
        <p:spPr>
          <a:xfrm>
            <a:off x="566737" y="3434827"/>
            <a:ext cx="11058525" cy="2834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E26E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C5B2A6-DC18-4AFF-8D2E-5E8353147DF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0025"/>
            <a:ext cx="0" cy="3000374"/>
          </a:xfrm>
          <a:prstGeom prst="line">
            <a:avLst/>
          </a:prstGeom>
          <a:ln w="28575">
            <a:solidFill>
              <a:srgbClr val="EB9A4D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207B9C3-E256-4261-86BA-EDF4DBCB3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B4FB35-385D-437A-80B3-9F4AB6443943}"/>
              </a:ext>
            </a:extLst>
          </p:cNvPr>
          <p:cNvSpPr/>
          <p:nvPr userDrawn="1"/>
        </p:nvSpPr>
        <p:spPr>
          <a:xfrm>
            <a:off x="483575" y="3423173"/>
            <a:ext cx="11165487" cy="1400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77613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ell Colou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404F9B-33D0-4BC9-83BC-758FB9CCE675}"/>
              </a:ext>
            </a:extLst>
          </p:cNvPr>
          <p:cNvSpPr/>
          <p:nvPr userDrawn="1"/>
        </p:nvSpPr>
        <p:spPr>
          <a:xfrm>
            <a:off x="609598" y="619123"/>
            <a:ext cx="5486402" cy="5619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5D79C-0723-40FA-AD99-785C685A2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800" y="2695576"/>
            <a:ext cx="4714170" cy="733424"/>
          </a:xfrm>
        </p:spPr>
        <p:txBody>
          <a:bodyPr>
            <a:normAutofit/>
          </a:bodyPr>
          <a:lstStyle>
            <a:lvl1pPr>
              <a:defRPr sz="4800" b="1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noProof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632C90-763D-4FAC-99DB-DE418DD6A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37DFE6-0A99-418A-8523-B7E908EC0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2669" y="733426"/>
            <a:ext cx="4952206" cy="5391150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E26E00"/>
              </a:buClr>
              <a:buSzPct val="125000"/>
              <a:defRPr sz="2000" spc="0" baseline="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CF9BB-7DD0-4B0F-BAC6-870DE7DB67EA}"/>
              </a:ext>
            </a:extLst>
          </p:cNvPr>
          <p:cNvSpPr/>
          <p:nvPr userDrawn="1"/>
        </p:nvSpPr>
        <p:spPr>
          <a:xfrm rot="16200000">
            <a:off x="2596985" y="3358985"/>
            <a:ext cx="6857999" cy="1400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755697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/Question">
    <p:bg>
      <p:bgPr>
        <a:blipFill dpi="0" rotWithShape="1">
          <a:blip r:embed="rId2">
            <a:alphaModFix amt="95000"/>
            <a:lum/>
          </a:blip>
          <a:srcRect/>
          <a:stretch>
            <a:fillRect l="23000" t="-17000" r="-2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DCDB00-B7AB-400F-B88E-39C33B84B511}"/>
              </a:ext>
            </a:extLst>
          </p:cNvPr>
          <p:cNvSpPr/>
          <p:nvPr userDrawn="1"/>
        </p:nvSpPr>
        <p:spPr>
          <a:xfrm rot="16200000">
            <a:off x="-381000" y="381000"/>
            <a:ext cx="6858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7AB864-3FA0-4B20-9E7C-809FB59E5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799" y="200026"/>
            <a:ext cx="4854202" cy="1325562"/>
          </a:xfrm>
        </p:spPr>
        <p:txBody>
          <a:bodyPr>
            <a:normAutofit/>
          </a:bodyPr>
          <a:lstStyle>
            <a:lvl1pPr>
              <a:defRPr sz="48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FC65FF-9362-4C0D-AF4A-15576319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1"/>
            <a:ext cx="1920585" cy="2400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4846C-294A-448A-B5ED-9664F00346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1425" y="1525589"/>
            <a:ext cx="4854575" cy="4637312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E26E00"/>
              </a:buClr>
              <a:buSzPct val="125000"/>
              <a:defRPr sz="200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E5E8C-73D8-429B-8014-091189F01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7899" y="5188676"/>
            <a:ext cx="1767840" cy="974224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04D79A-ECF2-4566-989B-FAD6FA10B14F}"/>
              </a:ext>
            </a:extLst>
          </p:cNvPr>
          <p:cNvSpPr/>
          <p:nvPr userDrawn="1"/>
        </p:nvSpPr>
        <p:spPr>
          <a:xfrm>
            <a:off x="6072680" y="6162900"/>
            <a:ext cx="6119320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33487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4AF09B-78A2-4A92-B998-4D82570EC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44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1">
    <p:bg>
      <p:bgPr>
        <a:blipFill dpi="0" rotWithShape="1">
          <a:blip r:embed="rId2">
            <a:lum/>
          </a:blip>
          <a:srcRect/>
          <a:stretch>
            <a:fillRect l="-37000" t="-28000" r="3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6DB3DA-BB2A-427B-8CEF-D264AD6DD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91" y="6415285"/>
            <a:ext cx="1919635" cy="2399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205161-6B57-4FB1-A5A1-E0139EA01EC8}"/>
              </a:ext>
            </a:extLst>
          </p:cNvPr>
          <p:cNvSpPr/>
          <p:nvPr userDrawn="1"/>
        </p:nvSpPr>
        <p:spPr>
          <a:xfrm>
            <a:off x="6240016" y="0"/>
            <a:ext cx="59500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9E5C42-26F2-4C93-B53A-221E019E4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0966" y="122388"/>
            <a:ext cx="4413909" cy="1325562"/>
          </a:xfrm>
        </p:spPr>
        <p:txBody>
          <a:bodyPr>
            <a:normAutofit/>
          </a:bodyPr>
          <a:lstStyle>
            <a:lvl1pPr>
              <a:defRPr sz="4800" b="1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noProof="0"/>
              <a:t>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FAA34B-E3BC-46D3-9FCD-CA6F1C07D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1"/>
            <a:ext cx="1920585" cy="240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8485E9-5678-41B5-942C-2A82E9B49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5219" y="5188676"/>
            <a:ext cx="1767840" cy="974224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B631E2-BC5C-46F3-9711-EBD70AFD8FE1}"/>
              </a:ext>
            </a:extLst>
          </p:cNvPr>
          <p:cNvSpPr/>
          <p:nvPr userDrawn="1"/>
        </p:nvSpPr>
        <p:spPr>
          <a:xfrm>
            <a:off x="0" y="6162900"/>
            <a:ext cx="6119320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D57F1-3C43-4BD4-8B18-CA33010828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0966" y="1447800"/>
            <a:ext cx="4413909" cy="4714875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191919"/>
              </a:buClr>
              <a:buSzPct val="125000"/>
              <a:defRPr sz="200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80840A-C262-48C1-AA95-E0FD75B18ACC}"/>
              </a:ext>
            </a:extLst>
          </p:cNvPr>
          <p:cNvSpPr/>
          <p:nvPr userDrawn="1"/>
        </p:nvSpPr>
        <p:spPr>
          <a:xfrm rot="16200000">
            <a:off x="2741001" y="3358985"/>
            <a:ext cx="6857999" cy="1400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163410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2">
    <p:bg>
      <p:bgPr>
        <a:blipFill dpi="0" rotWithShape="1">
          <a:blip r:embed="rId2">
            <a:alphaModFix amt="95000"/>
            <a:lum/>
          </a:blip>
          <a:srcRect/>
          <a:stretch>
            <a:fillRect l="-7000" t="-9000" r="1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6DB3DA-BB2A-427B-8CEF-D264AD6DD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91" y="6415285"/>
            <a:ext cx="1919635" cy="2399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205161-6B57-4FB1-A5A1-E0139EA01EC8}"/>
              </a:ext>
            </a:extLst>
          </p:cNvPr>
          <p:cNvSpPr/>
          <p:nvPr userDrawn="1"/>
        </p:nvSpPr>
        <p:spPr>
          <a:xfrm>
            <a:off x="6240016" y="0"/>
            <a:ext cx="5950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FAA34B-E3BC-46D3-9FCD-CA6F1C07D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1"/>
            <a:ext cx="1920585" cy="2400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BE9649-24CF-45B6-B34B-630F60084AB8}"/>
              </a:ext>
            </a:extLst>
          </p:cNvPr>
          <p:cNvSpPr/>
          <p:nvPr userDrawn="1"/>
        </p:nvSpPr>
        <p:spPr>
          <a:xfrm rot="16200000">
            <a:off x="2741001" y="3358985"/>
            <a:ext cx="6857999" cy="1400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4AC2CD-421F-4DE7-B8A7-36D1FDDDD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0966" y="122388"/>
            <a:ext cx="4413909" cy="1325562"/>
          </a:xfrm>
        </p:spPr>
        <p:txBody>
          <a:bodyPr>
            <a:normAutofit/>
          </a:bodyPr>
          <a:lstStyle>
            <a:lvl1pPr>
              <a:defRPr sz="4800" b="1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noProof="0"/>
              <a:t>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8C72FC-921C-4FA4-BB3E-26B8D0F990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5219" y="5188676"/>
            <a:ext cx="1767840" cy="974224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4F433D7-5735-4402-B730-47F5954EB9B3}"/>
              </a:ext>
            </a:extLst>
          </p:cNvPr>
          <p:cNvSpPr/>
          <p:nvPr userDrawn="1"/>
        </p:nvSpPr>
        <p:spPr>
          <a:xfrm>
            <a:off x="0" y="6162900"/>
            <a:ext cx="6119320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A06CF-F8DE-4D26-83BD-BE75E264D9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0966" y="1447800"/>
            <a:ext cx="4413909" cy="4714875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chemeClr val="bg1"/>
              </a:buClr>
              <a:buSzPct val="125000"/>
              <a:defRPr sz="2000" strike="noStrike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458527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alphaModFix amt="90000"/>
            <a:lum/>
          </a:blip>
          <a:srcRect/>
          <a:stretch>
            <a:fillRect l="5000" t="-17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604A17-79DE-45B4-94FF-5299F63A8780}"/>
              </a:ext>
            </a:extLst>
          </p:cNvPr>
          <p:cNvSpPr/>
          <p:nvPr userDrawn="1"/>
        </p:nvSpPr>
        <p:spPr>
          <a:xfrm>
            <a:off x="163762" y="0"/>
            <a:ext cx="11877675" cy="60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65C7E8-1B5B-474C-8399-F9158059E936}"/>
              </a:ext>
            </a:extLst>
          </p:cNvPr>
          <p:cNvSpPr/>
          <p:nvPr userDrawn="1"/>
        </p:nvSpPr>
        <p:spPr>
          <a:xfrm>
            <a:off x="457200" y="6248398"/>
            <a:ext cx="11420475" cy="60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734AD-7EA0-4D12-9047-E0187748E5BC}"/>
              </a:ext>
            </a:extLst>
          </p:cNvPr>
          <p:cNvSpPr/>
          <p:nvPr userDrawn="1"/>
        </p:nvSpPr>
        <p:spPr>
          <a:xfrm>
            <a:off x="1028857" y="1882862"/>
            <a:ext cx="6121003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A5332E-145B-4651-B21C-9FC3FD33DB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84" y="5483026"/>
            <a:ext cx="4354792" cy="54461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FD7D632-FDC7-4EAA-92B0-B2EA0818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8194" y="2232057"/>
            <a:ext cx="5491500" cy="1325563"/>
          </a:xfrm>
        </p:spPr>
        <p:txBody>
          <a:bodyPr>
            <a:normAutofit/>
          </a:bodyPr>
          <a:lstStyle>
            <a:lvl1pPr>
              <a:defRPr sz="54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 &amp; INTRODUCTION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0B56D0-A3C2-41AF-8E64-743E8E200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0642" y="4152176"/>
            <a:ext cx="1767840" cy="974224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DEEA6B-FE8C-4FCA-8118-C01FF857EDA1}"/>
              </a:ext>
            </a:extLst>
          </p:cNvPr>
          <p:cNvSpPr/>
          <p:nvPr userDrawn="1"/>
        </p:nvSpPr>
        <p:spPr>
          <a:xfrm>
            <a:off x="602456" y="5126400"/>
            <a:ext cx="10982288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BF94D-E8B6-4117-80A6-F2650A6968F7}"/>
              </a:ext>
            </a:extLst>
          </p:cNvPr>
          <p:cNvSpPr/>
          <p:nvPr userDrawn="1"/>
        </p:nvSpPr>
        <p:spPr>
          <a:xfrm rot="16200000">
            <a:off x="-3127773" y="3127773"/>
            <a:ext cx="6858002" cy="60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D9F6E-ED52-4D0F-B346-FCAA8B3FD3AF}"/>
              </a:ext>
            </a:extLst>
          </p:cNvPr>
          <p:cNvSpPr/>
          <p:nvPr userDrawn="1"/>
        </p:nvSpPr>
        <p:spPr>
          <a:xfrm rot="16200000">
            <a:off x="8457316" y="3123314"/>
            <a:ext cx="6858001" cy="611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C621E-0FA8-4D0F-9DA7-58268DFB2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8772" y="3557438"/>
            <a:ext cx="5491162" cy="515938"/>
          </a:xfrm>
        </p:spPr>
        <p:txBody>
          <a:bodyPr/>
          <a:lstStyle>
            <a:lvl1pPr marL="0" indent="0">
              <a:buNone/>
              <a:defRPr b="1" spc="50" baseline="0">
                <a:solidFill>
                  <a:srgbClr val="222222"/>
                </a:solidFill>
                <a:latin typeface="+mj-lt"/>
              </a:defRPr>
            </a:lvl1pPr>
          </a:lstStyle>
          <a:p>
            <a:pPr lvl="0"/>
            <a:r>
              <a:rPr lang="en-AU" noProof="0">
                <a:latin typeface="Franklin Gothic Medium" panose="020B0603020102020204" pitchFamily="34" charset="0"/>
              </a:rPr>
              <a:t>NAME/DATE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46323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alphaModFix amt="90000"/>
            <a:lum/>
          </a:blip>
          <a:srcRect/>
          <a:stretch>
            <a:fillRect t="-11000" r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604A17-79DE-45B4-94FF-5299F63A8780}"/>
              </a:ext>
            </a:extLst>
          </p:cNvPr>
          <p:cNvSpPr/>
          <p:nvPr userDrawn="1"/>
        </p:nvSpPr>
        <p:spPr>
          <a:xfrm>
            <a:off x="163762" y="0"/>
            <a:ext cx="11877675" cy="60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65C7E8-1B5B-474C-8399-F9158059E936}"/>
              </a:ext>
            </a:extLst>
          </p:cNvPr>
          <p:cNvSpPr/>
          <p:nvPr userDrawn="1"/>
        </p:nvSpPr>
        <p:spPr>
          <a:xfrm>
            <a:off x="457200" y="6248398"/>
            <a:ext cx="11420475" cy="60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734AD-7EA0-4D12-9047-E0187748E5BC}"/>
              </a:ext>
            </a:extLst>
          </p:cNvPr>
          <p:cNvSpPr/>
          <p:nvPr userDrawn="1"/>
        </p:nvSpPr>
        <p:spPr>
          <a:xfrm>
            <a:off x="1028857" y="1882862"/>
            <a:ext cx="6121003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A5332E-145B-4651-B21C-9FC3FD33DB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84" y="5483026"/>
            <a:ext cx="4354792" cy="54461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FD7D632-FDC7-4EAA-92B0-B2EA0818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8194" y="2232057"/>
            <a:ext cx="5491500" cy="1325563"/>
          </a:xfrm>
        </p:spPr>
        <p:txBody>
          <a:bodyPr>
            <a:normAutofit/>
          </a:bodyPr>
          <a:lstStyle>
            <a:lvl1pPr>
              <a:defRPr sz="54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 &amp; INTRODUCTION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0B56D0-A3C2-41AF-8E64-743E8E200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0642" y="4152176"/>
            <a:ext cx="1767840" cy="974224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DEEA6B-FE8C-4FCA-8118-C01FF857EDA1}"/>
              </a:ext>
            </a:extLst>
          </p:cNvPr>
          <p:cNvSpPr/>
          <p:nvPr userDrawn="1"/>
        </p:nvSpPr>
        <p:spPr>
          <a:xfrm>
            <a:off x="602456" y="5126400"/>
            <a:ext cx="10982288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BF94D-E8B6-4117-80A6-F2650A6968F7}"/>
              </a:ext>
            </a:extLst>
          </p:cNvPr>
          <p:cNvSpPr/>
          <p:nvPr userDrawn="1"/>
        </p:nvSpPr>
        <p:spPr>
          <a:xfrm rot="16200000">
            <a:off x="-3127773" y="3127773"/>
            <a:ext cx="6858002" cy="60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D9F6E-ED52-4D0F-B346-FCAA8B3FD3AF}"/>
              </a:ext>
            </a:extLst>
          </p:cNvPr>
          <p:cNvSpPr/>
          <p:nvPr userDrawn="1"/>
        </p:nvSpPr>
        <p:spPr>
          <a:xfrm rot="16200000">
            <a:off x="8457316" y="3123314"/>
            <a:ext cx="6858001" cy="611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C621E-0FA8-4D0F-9DA7-58268DFB2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8772" y="3557438"/>
            <a:ext cx="5491162" cy="515938"/>
          </a:xfrm>
        </p:spPr>
        <p:txBody>
          <a:bodyPr/>
          <a:lstStyle>
            <a:lvl1pPr marL="0" indent="0">
              <a:buNone/>
              <a:defRPr b="1" spc="50" baseline="0">
                <a:solidFill>
                  <a:srgbClr val="222222"/>
                </a:solidFill>
                <a:latin typeface="+mj-lt"/>
              </a:defRPr>
            </a:lvl1pPr>
          </a:lstStyle>
          <a:p>
            <a:pPr lvl="0"/>
            <a:r>
              <a:rPr lang="en-AU" noProof="0">
                <a:latin typeface="Franklin Gothic Medium" panose="020B0603020102020204" pitchFamily="34" charset="0"/>
              </a:rPr>
              <a:t>NAME/DATE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5685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ord Template">
    <p:bg>
      <p:bgPr>
        <a:blipFill dpi="0" rotWithShape="1">
          <a:blip r:embed="rId2">
            <a:alphaModFix amt="95000"/>
            <a:lum/>
          </a:blip>
          <a:srcRect/>
          <a:stretch>
            <a:fillRect l="-18000" t="-35000" r="31000" b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FA8E5C-3137-49AB-9A30-C8A92A036071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9" name="Text Placeholder 74">
            <a:extLst>
              <a:ext uri="{FF2B5EF4-FFF2-40B4-BE49-F238E27FC236}">
                <a16:creationId xmlns:a16="http://schemas.microsoft.com/office/drawing/2014/main" id="{65747805-6E2C-431F-A519-8CD5044429A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07497" y="85725"/>
            <a:ext cx="4616450" cy="906463"/>
          </a:xfrm>
        </p:spPr>
        <p:txBody>
          <a:bodyPr>
            <a:normAutofit/>
          </a:bodyPr>
          <a:lstStyle>
            <a:lvl1pPr marL="0" indent="0">
              <a:buNone/>
              <a:defRPr sz="5400" b="1" spc="200" baseline="0">
                <a:solidFill>
                  <a:srgbClr val="22222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sz="5400" spc="200" baseline="0" noProof="0">
                <a:latin typeface="Franklin Gothic Medium" panose="020B0603020102020204" pitchFamily="34" charset="0"/>
              </a:rPr>
              <a:t>TITLE</a:t>
            </a:r>
            <a:endParaRPr lang="en-AU" noProof="0"/>
          </a:p>
        </p:txBody>
      </p:sp>
      <p:sp>
        <p:nvSpPr>
          <p:cNvPr id="10" name="Text Placeholder 61">
            <a:extLst>
              <a:ext uri="{FF2B5EF4-FFF2-40B4-BE49-F238E27FC236}">
                <a16:creationId xmlns:a16="http://schemas.microsoft.com/office/drawing/2014/main" id="{8B663A0D-AB09-463C-82C2-C6F1B90A20D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80425" y="992188"/>
            <a:ext cx="1226041" cy="551533"/>
          </a:xfrm>
        </p:spPr>
        <p:txBody>
          <a:bodyPr>
            <a:normAutofit/>
          </a:bodyPr>
          <a:lstStyle>
            <a:lvl1pPr marL="0" indent="0">
              <a:buNone/>
              <a:defRPr sz="2800" b="1" spc="200" baseline="0">
                <a:solidFill>
                  <a:srgbClr val="E26E00"/>
                </a:solidFill>
                <a:latin typeface="+mj-lt"/>
              </a:defRPr>
            </a:lvl1pPr>
          </a:lstStyle>
          <a:p>
            <a:pPr lvl="0"/>
            <a:r>
              <a:rPr lang="en-AU" noProof="0"/>
              <a:t>DAY #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02FF7D-7714-4538-971A-6479F28CEC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D2CE1B-FE7E-45FB-B379-FE44F77C3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5219" y="5188676"/>
            <a:ext cx="1767840" cy="97422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97808F-D114-43E9-8D41-298C9B8745A1}"/>
              </a:ext>
            </a:extLst>
          </p:cNvPr>
          <p:cNvSpPr/>
          <p:nvPr userDrawn="1"/>
        </p:nvSpPr>
        <p:spPr>
          <a:xfrm>
            <a:off x="-12526" y="6162900"/>
            <a:ext cx="6119320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77488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Overview Page_2">
    <p:bg>
      <p:bgPr>
        <a:blipFill dpi="0" rotWithShape="1">
          <a:blip r:embed="rId2">
            <a:alphaModFix amt="95000"/>
            <a:lum/>
          </a:blip>
          <a:srcRect/>
          <a:stretch>
            <a:fillRect l="-3000" t="-24000" r="49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BF48A5-B1AB-4C85-83F4-A61EC174E48C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69F07-3FFC-4099-874F-71E328C7F5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247A1C-0AD1-44A8-AC98-4C33EBF358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80425" y="992188"/>
            <a:ext cx="4543522" cy="551533"/>
          </a:xfrm>
        </p:spPr>
        <p:txBody>
          <a:bodyPr>
            <a:normAutofit/>
          </a:bodyPr>
          <a:lstStyle>
            <a:lvl1pPr marL="0" indent="0">
              <a:buNone/>
              <a:defRPr sz="2800" b="1" spc="200" baseline="0">
                <a:solidFill>
                  <a:srgbClr val="E26E00"/>
                </a:solidFill>
                <a:latin typeface="+mj-lt"/>
              </a:defRPr>
            </a:lvl1pPr>
          </a:lstStyle>
          <a:p>
            <a:pPr lvl="0"/>
            <a:r>
              <a:rPr lang="en-AU" noProof="0"/>
              <a:t>DAY #/SUBHEADING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23FA168-77B6-4251-8840-871CDC538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280150" y="1743073"/>
            <a:ext cx="5799057" cy="4475165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Clr>
                <a:srgbClr val="E26E00"/>
              </a:buClr>
              <a:buSzPct val="125000"/>
              <a:buFont typeface="Arial" panose="020B0604020202020204" pitchFamily="34" charset="0"/>
              <a:buChar char="•"/>
              <a:defRPr sz="2000" spc="0" baseline="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  <a:lvl2pPr marL="914400" indent="-457200">
              <a:buFont typeface="+mj-lt"/>
              <a:buAutoNum type="alphaLcPeriod"/>
              <a:defRPr/>
            </a:lvl2pPr>
            <a:lvl3pPr marL="1371600" indent="-457200">
              <a:buFont typeface="+mj-lt"/>
              <a:buAutoNum type="romanLcPeriod"/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74">
            <a:extLst>
              <a:ext uri="{FF2B5EF4-FFF2-40B4-BE49-F238E27FC236}">
                <a16:creationId xmlns:a16="http://schemas.microsoft.com/office/drawing/2014/main" id="{8A324D91-5A52-4D30-9A35-02B0BC7E95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07497" y="85725"/>
            <a:ext cx="4616450" cy="906463"/>
          </a:xfrm>
        </p:spPr>
        <p:txBody>
          <a:bodyPr>
            <a:normAutofit/>
          </a:bodyPr>
          <a:lstStyle>
            <a:lvl1pPr marL="0" indent="0">
              <a:buNone/>
              <a:defRPr sz="5400" b="1" spc="200" baseline="0">
                <a:solidFill>
                  <a:srgbClr val="22222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sz="5400" spc="200" baseline="0" noProof="0">
                <a:latin typeface="Franklin Gothic Medium" panose="020B0603020102020204" pitchFamily="34" charset="0"/>
              </a:rPr>
              <a:t>TITLE</a:t>
            </a:r>
            <a:endParaRPr lang="en-AU" noProof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C5D43A-EE3D-48D4-96AD-E328987EDC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5219" y="5188676"/>
            <a:ext cx="1767840" cy="974224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D0D84F0-2CC7-4798-BE34-D2E3FDF60F47}"/>
              </a:ext>
            </a:extLst>
          </p:cNvPr>
          <p:cNvSpPr/>
          <p:nvPr userDrawn="1"/>
        </p:nvSpPr>
        <p:spPr>
          <a:xfrm>
            <a:off x="0" y="6162900"/>
            <a:ext cx="6119320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912126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D772867-1188-4FE4-A32B-8CA3442C89A9}"/>
              </a:ext>
            </a:extLst>
          </p:cNvPr>
          <p:cNvSpPr/>
          <p:nvPr userDrawn="1"/>
        </p:nvSpPr>
        <p:spPr>
          <a:xfrm>
            <a:off x="733425" y="604593"/>
            <a:ext cx="10725150" cy="2750010"/>
          </a:xfrm>
          <a:prstGeom prst="rect">
            <a:avLst/>
          </a:prstGeom>
          <a:solidFill>
            <a:srgbClr val="E2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42D35-8DBD-4B13-AA8D-A88D68BDC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BA5A27-8705-4573-8F20-EEA338E60425}"/>
              </a:ext>
            </a:extLst>
          </p:cNvPr>
          <p:cNvSpPr/>
          <p:nvPr userDrawn="1"/>
        </p:nvSpPr>
        <p:spPr>
          <a:xfrm>
            <a:off x="733425" y="3488865"/>
            <a:ext cx="10725150" cy="2750010"/>
          </a:xfrm>
          <a:prstGeom prst="rect">
            <a:avLst/>
          </a:prstGeom>
          <a:solidFill>
            <a:srgbClr val="E26E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6CD332-B545-497B-88D6-F8DFE47A1E49}"/>
              </a:ext>
            </a:extLst>
          </p:cNvPr>
          <p:cNvSpPr/>
          <p:nvPr userDrawn="1"/>
        </p:nvSpPr>
        <p:spPr>
          <a:xfrm>
            <a:off x="2037738" y="2167593"/>
            <a:ext cx="8116525" cy="2522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CE0C3472-385E-4DD7-B638-C8B0D99D87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0159" y="2167593"/>
            <a:ext cx="7211683" cy="2522814"/>
          </a:xfrm>
        </p:spPr>
        <p:txBody>
          <a:bodyPr>
            <a:normAutofit/>
          </a:bodyPr>
          <a:lstStyle>
            <a:lvl1pPr algn="ctr">
              <a:defRPr sz="54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SCREEN BREAK TITLE</a:t>
            </a:r>
          </a:p>
        </p:txBody>
      </p:sp>
    </p:spTree>
    <p:extLst>
      <p:ext uri="{BB962C8B-B14F-4D97-AF65-F5344CB8AC3E}">
        <p14:creationId xmlns:p14="http://schemas.microsoft.com/office/powerpoint/2010/main" val="304408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Brea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D772867-1188-4FE4-A32B-8CA3442C89A9}"/>
              </a:ext>
            </a:extLst>
          </p:cNvPr>
          <p:cNvSpPr/>
          <p:nvPr userDrawn="1"/>
        </p:nvSpPr>
        <p:spPr>
          <a:xfrm>
            <a:off x="733425" y="604593"/>
            <a:ext cx="10725150" cy="2750010"/>
          </a:xfrm>
          <a:prstGeom prst="rect">
            <a:avLst/>
          </a:prstGeom>
          <a:solidFill>
            <a:srgbClr val="E2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42D35-8DBD-4B13-AA8D-A88D68BDC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BA5A27-8705-4573-8F20-EEA338E60425}"/>
              </a:ext>
            </a:extLst>
          </p:cNvPr>
          <p:cNvSpPr/>
          <p:nvPr userDrawn="1"/>
        </p:nvSpPr>
        <p:spPr>
          <a:xfrm>
            <a:off x="733425" y="3488865"/>
            <a:ext cx="10725150" cy="2750010"/>
          </a:xfrm>
          <a:prstGeom prst="rect">
            <a:avLst/>
          </a:prstGeom>
          <a:solidFill>
            <a:srgbClr val="4BB9A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6CD332-B545-497B-88D6-F8DFE47A1E49}"/>
              </a:ext>
            </a:extLst>
          </p:cNvPr>
          <p:cNvSpPr/>
          <p:nvPr userDrawn="1"/>
        </p:nvSpPr>
        <p:spPr>
          <a:xfrm>
            <a:off x="2037738" y="2167593"/>
            <a:ext cx="8116525" cy="2522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CE0C3472-385E-4DD7-B638-C8B0D99D87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0159" y="2167593"/>
            <a:ext cx="7211683" cy="2522814"/>
          </a:xfrm>
        </p:spPr>
        <p:txBody>
          <a:bodyPr>
            <a:normAutofit/>
          </a:bodyPr>
          <a:lstStyle>
            <a:lvl1pPr algn="ctr">
              <a:defRPr sz="54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SCREEN BREAK TITLE</a:t>
            </a:r>
          </a:p>
        </p:txBody>
      </p:sp>
    </p:spTree>
    <p:extLst>
      <p:ext uri="{BB962C8B-B14F-4D97-AF65-F5344CB8AC3E}">
        <p14:creationId xmlns:p14="http://schemas.microsoft.com/office/powerpoint/2010/main" val="75516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Brea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D772867-1188-4FE4-A32B-8CA3442C89A9}"/>
              </a:ext>
            </a:extLst>
          </p:cNvPr>
          <p:cNvSpPr/>
          <p:nvPr userDrawn="1"/>
        </p:nvSpPr>
        <p:spPr>
          <a:xfrm>
            <a:off x="733425" y="604593"/>
            <a:ext cx="10725150" cy="2750010"/>
          </a:xfrm>
          <a:prstGeom prst="rect">
            <a:avLst/>
          </a:prstGeom>
          <a:solidFill>
            <a:srgbClr val="E2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42D35-8DBD-4B13-AA8D-A88D68BDC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BA5A27-8705-4573-8F20-EEA338E60425}"/>
              </a:ext>
            </a:extLst>
          </p:cNvPr>
          <p:cNvSpPr/>
          <p:nvPr userDrawn="1"/>
        </p:nvSpPr>
        <p:spPr>
          <a:xfrm>
            <a:off x="733425" y="3488865"/>
            <a:ext cx="10725150" cy="2750010"/>
          </a:xfrm>
          <a:prstGeom prst="rect">
            <a:avLst/>
          </a:prstGeom>
          <a:solidFill>
            <a:srgbClr val="DBD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6CD332-B545-497B-88D6-F8DFE47A1E49}"/>
              </a:ext>
            </a:extLst>
          </p:cNvPr>
          <p:cNvSpPr/>
          <p:nvPr userDrawn="1"/>
        </p:nvSpPr>
        <p:spPr>
          <a:xfrm>
            <a:off x="2037738" y="2167593"/>
            <a:ext cx="8116525" cy="2522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CE0C3472-385E-4DD7-B638-C8B0D99D87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0159" y="2167593"/>
            <a:ext cx="7211683" cy="2522814"/>
          </a:xfrm>
        </p:spPr>
        <p:txBody>
          <a:bodyPr>
            <a:normAutofit/>
          </a:bodyPr>
          <a:lstStyle>
            <a:lvl1pPr algn="ctr">
              <a:defRPr sz="54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SCREEN BREAK TITLE</a:t>
            </a:r>
          </a:p>
        </p:txBody>
      </p:sp>
    </p:spTree>
    <p:extLst>
      <p:ext uri="{BB962C8B-B14F-4D97-AF65-F5344CB8AC3E}">
        <p14:creationId xmlns:p14="http://schemas.microsoft.com/office/powerpoint/2010/main" val="258110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ell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297F-D110-46BE-B1F0-12CE067125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798" y="2721635"/>
            <a:ext cx="4854202" cy="707365"/>
          </a:xfrm>
        </p:spPr>
        <p:txBody>
          <a:bodyPr>
            <a:noAutofit/>
          </a:bodyPr>
          <a:lstStyle>
            <a:lvl1pPr>
              <a:defRPr sz="48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44B11E-8C60-41B4-87EB-773B2EC71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724619"/>
            <a:ext cx="4968875" cy="5400135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E26E00"/>
              </a:buClr>
              <a:buSzPct val="125000"/>
              <a:defRPr sz="2000" spc="0" baseline="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AU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0BC953-D18C-4B56-97D1-853B9B83E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10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82DE6-FB98-4C4C-BDC5-BC90EA17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CBB15-7924-444F-8872-0F589C16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48161-1DDD-4DD4-98F9-29FF4C56C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745F8-F977-4560-A615-DA7A0EEC5210}" type="datetimeFigureOut">
              <a:rPr lang="en-AU" noProof="0" smtClean="0"/>
              <a:t>16/11/2022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AE2BC-9DBD-473F-B92D-2900EB9C7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20EDD-9A9E-40FC-9E84-4A7FA843C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C5185-37AE-4906-A0B4-D0E7DDD91A8D}" type="slidenum">
              <a:rPr lang="en-AU" noProof="0" smtClean="0"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62423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6" r:id="rId2"/>
    <p:sldLayoutId id="2147483687" r:id="rId3"/>
    <p:sldLayoutId id="2147483684" r:id="rId4"/>
    <p:sldLayoutId id="2147483683" r:id="rId5"/>
    <p:sldLayoutId id="2147483663" r:id="rId6"/>
    <p:sldLayoutId id="2147483677" r:id="rId7"/>
    <p:sldLayoutId id="2147483678" r:id="rId8"/>
    <p:sldLayoutId id="2147483679" r:id="rId9"/>
    <p:sldLayoutId id="2147483670" r:id="rId10"/>
    <p:sldLayoutId id="2147483680" r:id="rId11"/>
    <p:sldLayoutId id="2147483681" r:id="rId12"/>
    <p:sldLayoutId id="2147483682" r:id="rId13"/>
    <p:sldLayoutId id="2147483671" r:id="rId14"/>
    <p:sldLayoutId id="2147483672" r:id="rId15"/>
    <p:sldLayoutId id="2147483673" r:id="rId16"/>
    <p:sldLayoutId id="21474836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4B5FD9-3784-B5E0-C129-F5E197C3836A}"/>
              </a:ext>
            </a:extLst>
          </p:cNvPr>
          <p:cNvSpPr txBox="1"/>
          <p:nvPr/>
        </p:nvSpPr>
        <p:spPr>
          <a:xfrm>
            <a:off x="4067625" y="0"/>
            <a:ext cx="8124376" cy="5423499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4B2ECD-CB09-854E-F241-8ACB7035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992" y="2426858"/>
            <a:ext cx="5295671" cy="1325562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93DD"/>
                </a:solidFill>
              </a:rPr>
              <a:t>INTRO TO UMEL FOR CONNECTED BEGINNINGS</a:t>
            </a:r>
            <a:br>
              <a:rPr lang="en-AU" dirty="0">
                <a:solidFill>
                  <a:srgbClr val="0093DD"/>
                </a:solidFill>
              </a:rPr>
            </a:br>
            <a:br>
              <a:rPr lang="en-AU" dirty="0">
                <a:solidFill>
                  <a:srgbClr val="0093DD"/>
                </a:solidFill>
              </a:rPr>
            </a:br>
            <a:r>
              <a:rPr lang="en-AU" sz="2000" dirty="0">
                <a:solidFill>
                  <a:schemeClr val="bg1"/>
                </a:solidFill>
              </a:rPr>
              <a:t>Ellise Barkley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7C345E8-5186-170A-368B-11C722B3E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067623" cy="54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526C93-9EDF-23C9-1EE7-F1C3763A4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757" y="5590913"/>
            <a:ext cx="1594157" cy="1142337"/>
          </a:xfrm>
          <a:prstGeom prst="rect">
            <a:avLst/>
          </a:prstGeom>
        </p:spPr>
      </p:pic>
      <p:pic>
        <p:nvPicPr>
          <p:cNvPr id="10" name="image44.png">
            <a:extLst>
              <a:ext uri="{FF2B5EF4-FFF2-40B4-BE49-F238E27FC236}">
                <a16:creationId xmlns:a16="http://schemas.microsoft.com/office/drawing/2014/main" id="{8316F153-7C0D-2A43-C404-58DE97AEE804}"/>
              </a:ext>
            </a:extLst>
          </p:cNvPr>
          <p:cNvPicPr/>
          <p:nvPr/>
        </p:nvPicPr>
        <p:blipFill rotWithShape="1">
          <a:blip r:embed="rId5"/>
          <a:srcRect t="31971"/>
          <a:stretch/>
        </p:blipFill>
        <p:spPr>
          <a:xfrm>
            <a:off x="210105" y="5688667"/>
            <a:ext cx="2234668" cy="324904"/>
          </a:xfrm>
          <a:prstGeom prst="rect">
            <a:avLst/>
          </a:prstGeom>
          <a:ln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48075-1DF6-3E2F-2D04-6192E32478B2}"/>
              </a:ext>
            </a:extLst>
          </p:cNvPr>
          <p:cNvSpPr txBox="1"/>
          <p:nvPr/>
        </p:nvSpPr>
        <p:spPr>
          <a:xfrm>
            <a:off x="291993" y="6162082"/>
            <a:ext cx="2234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Artwork used in the presentation is by </a:t>
            </a:r>
            <a:r>
              <a:rPr kumimoji="0" lang="en-A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Oumoula</a:t>
            </a: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McKenzie</a:t>
            </a:r>
          </a:p>
        </p:txBody>
      </p:sp>
      <p:pic>
        <p:nvPicPr>
          <p:cNvPr id="13" name="image55.png" descr="Connected Beginnings an Australian Government initiative. Indigenous a by Chern'ee Sutton">
            <a:extLst>
              <a:ext uri="{FF2B5EF4-FFF2-40B4-BE49-F238E27FC236}">
                <a16:creationId xmlns:a16="http://schemas.microsoft.com/office/drawing/2014/main" id="{979326D7-AA4D-B1D0-3C91-05E8ACD44B7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31391" y="5848853"/>
            <a:ext cx="3658811" cy="660850"/>
          </a:xfrm>
          <a:prstGeom prst="rect">
            <a:avLst/>
          </a:prstGeom>
          <a:ln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0A1A8D-D58D-A53D-5AE4-19E390F26931}"/>
              </a:ext>
            </a:extLst>
          </p:cNvPr>
          <p:cNvSpPr txBox="1"/>
          <p:nvPr/>
        </p:nvSpPr>
        <p:spPr>
          <a:xfrm>
            <a:off x="8543499" y="5900472"/>
            <a:ext cx="364850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55963D-7A55-51D4-FAFC-2CF6CDF3D6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6329" y="5995344"/>
            <a:ext cx="2022840" cy="38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9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A0A5-63F3-6F44-DF7E-5550AE1B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1448D-A122-4D5D-E9AD-5989A08C2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22450-93CD-518D-DE22-E07CFE8D2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835" y="0"/>
            <a:ext cx="7105429" cy="68897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15A525-434E-45DC-8666-9F19950D4EC7}"/>
              </a:ext>
            </a:extLst>
          </p:cNvPr>
          <p:cNvSpPr txBox="1"/>
          <p:nvPr/>
        </p:nvSpPr>
        <p:spPr>
          <a:xfrm>
            <a:off x="-54592" y="0"/>
            <a:ext cx="5424351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276F3-C5D8-D84D-B6B0-454F4EA56D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4"/>
          <a:stretch/>
        </p:blipFill>
        <p:spPr>
          <a:xfrm>
            <a:off x="-90351" y="1037230"/>
            <a:ext cx="5424351" cy="52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7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47874A-9D80-271B-366A-A91D9385A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463" y="0"/>
            <a:ext cx="691621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4E8438-D841-E55F-9A96-8D7A1957EF8B}"/>
              </a:ext>
            </a:extLst>
          </p:cNvPr>
          <p:cNvSpPr txBox="1"/>
          <p:nvPr/>
        </p:nvSpPr>
        <p:spPr>
          <a:xfrm>
            <a:off x="-54592" y="0"/>
            <a:ext cx="5424351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B2220C-32D1-1C1B-8BED-5A9FA3E364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4"/>
          <a:stretch/>
        </p:blipFill>
        <p:spPr>
          <a:xfrm>
            <a:off x="-90351" y="1037230"/>
            <a:ext cx="5424351" cy="52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8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FB1FF26-CE31-FD42-9D48-C233093D2C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62317" cy="6854879"/>
          </a:xfrm>
          <a:prstGeom prst="rect">
            <a:avLst/>
          </a:prstGeom>
          <a:solidFill>
            <a:srgbClr val="02020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200" dirty="0">
              <a:solidFill>
                <a:schemeClr val="bg1"/>
              </a:solidFill>
            </a:endParaRPr>
          </a:p>
          <a:p>
            <a:endParaRPr lang="en-AU" sz="3200" dirty="0">
              <a:solidFill>
                <a:schemeClr val="bg1"/>
              </a:solidFill>
            </a:endParaRPr>
          </a:p>
          <a:p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</a:p>
          <a:p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LEARNING </a:t>
            </a:r>
          </a:p>
          <a:p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JOURNEY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211E7-9F77-3D08-ACDE-99243F5B3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1" t="16878" r="6699" b="6271"/>
          <a:stretch/>
        </p:blipFill>
        <p:spPr>
          <a:xfrm>
            <a:off x="2265526" y="3122"/>
            <a:ext cx="5493376" cy="685487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9861829-0890-4D79-27D2-641100A4812F}"/>
              </a:ext>
            </a:extLst>
          </p:cNvPr>
          <p:cNvSpPr txBox="1">
            <a:spLocks/>
          </p:cNvSpPr>
          <p:nvPr/>
        </p:nvSpPr>
        <p:spPr>
          <a:xfrm>
            <a:off x="7758902" y="3121"/>
            <a:ext cx="4433098" cy="6854879"/>
          </a:xfrm>
          <a:prstGeom prst="rect">
            <a:avLst/>
          </a:prstGeom>
          <a:solidFill>
            <a:srgbClr val="02020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200" dirty="0">
              <a:solidFill>
                <a:schemeClr val="bg1"/>
              </a:solidFill>
            </a:endParaRPr>
          </a:p>
          <a:p>
            <a:endParaRPr lang="en-AU" sz="3200" dirty="0">
              <a:solidFill>
                <a:schemeClr val="bg1"/>
              </a:solidFill>
            </a:endParaRPr>
          </a:p>
          <a:p>
            <a:pPr marL="1350963" indent="-514350">
              <a:spcAft>
                <a:spcPts val="1200"/>
              </a:spcAft>
              <a:buAutoNum type="arabicPeriod"/>
            </a:pP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YARNING</a:t>
            </a:r>
          </a:p>
          <a:p>
            <a:pPr marL="1350963" indent="-514350">
              <a:spcAft>
                <a:spcPts val="1200"/>
              </a:spcAft>
              <a:buAutoNum type="arabicPeriod"/>
            </a:pP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PLANNING</a:t>
            </a:r>
          </a:p>
          <a:p>
            <a:pPr marL="1350963" indent="-514350">
              <a:spcAft>
                <a:spcPts val="1200"/>
              </a:spcAft>
              <a:buAutoNum type="arabicPeriod"/>
            </a:pP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GATHERING</a:t>
            </a:r>
          </a:p>
          <a:p>
            <a:pPr marL="1350963" indent="-514350">
              <a:spcAft>
                <a:spcPts val="1200"/>
              </a:spcAft>
              <a:buAutoNum type="arabicPeriod"/>
            </a:pP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PREPARING</a:t>
            </a:r>
          </a:p>
          <a:p>
            <a:pPr marL="1350963" indent="-514350">
              <a:spcAft>
                <a:spcPts val="1200"/>
              </a:spcAft>
              <a:buAutoNum type="arabicPeriod"/>
            </a:pP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LEAVING</a:t>
            </a:r>
          </a:p>
          <a:p>
            <a:pPr marL="1350963" indent="-514350">
              <a:spcAft>
                <a:spcPts val="1200"/>
              </a:spcAft>
              <a:buAutoNum type="arabicPeriod"/>
            </a:pP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DOING</a:t>
            </a:r>
          </a:p>
          <a:p>
            <a:pPr marL="1350963" indent="-514350">
              <a:spcAft>
                <a:spcPts val="1200"/>
              </a:spcAft>
              <a:buAutoNum type="arabicPeriod"/>
            </a:pP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THINKING</a:t>
            </a:r>
          </a:p>
          <a:p>
            <a:pPr marL="1350963" indent="-514350">
              <a:spcAft>
                <a:spcPts val="1200"/>
              </a:spcAft>
              <a:buAutoNum type="arabicPeriod"/>
            </a:pP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SHARING</a:t>
            </a:r>
          </a:p>
          <a:p>
            <a:pPr marL="1350963" indent="-514350">
              <a:spcAft>
                <a:spcPts val="1200"/>
              </a:spcAft>
              <a:buAutoNum type="arabicPeriod"/>
            </a:pP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REFLECTING</a:t>
            </a:r>
          </a:p>
        </p:txBody>
      </p:sp>
    </p:spTree>
    <p:extLst>
      <p:ext uri="{BB962C8B-B14F-4D97-AF65-F5344CB8AC3E}">
        <p14:creationId xmlns:p14="http://schemas.microsoft.com/office/powerpoint/2010/main" val="144578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FB1FF26-CE31-FD42-9D48-C233093D2C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62317" cy="6854879"/>
          </a:xfrm>
          <a:prstGeom prst="rect">
            <a:avLst/>
          </a:prstGeom>
          <a:solidFill>
            <a:srgbClr val="020202"/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200" dirty="0">
              <a:solidFill>
                <a:schemeClr val="bg1"/>
              </a:solidFill>
            </a:endParaRPr>
          </a:p>
          <a:p>
            <a:endParaRPr lang="en-AU" sz="3200" dirty="0">
              <a:solidFill>
                <a:schemeClr val="bg1"/>
              </a:solidFill>
            </a:endParaRPr>
          </a:p>
          <a:p>
            <a:r>
              <a:rPr lang="en-AU" sz="3200" dirty="0">
                <a:solidFill>
                  <a:srgbClr val="A1E6ED"/>
                </a:solidFill>
                <a:latin typeface="Comic Sans MS" panose="030F0702030302020204" pitchFamily="66" charset="0"/>
              </a:rPr>
              <a:t>TOOLS </a:t>
            </a:r>
          </a:p>
          <a:p>
            <a:r>
              <a:rPr lang="en-AU" sz="3200" dirty="0">
                <a:solidFill>
                  <a:srgbClr val="A1E6ED"/>
                </a:solidFill>
                <a:latin typeface="Comic Sans MS" panose="030F0702030302020204" pitchFamily="66" charset="0"/>
              </a:rPr>
              <a:t>FOR THE JOURNEY </a:t>
            </a:r>
          </a:p>
          <a:p>
            <a:endParaRPr lang="en-A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A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A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A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A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A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A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A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A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A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A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AU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(!! JARGON ALERT !!)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211E7-9F77-3D08-ACDE-99243F5B3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1" t="16878" r="6699" b="6271"/>
          <a:stretch/>
        </p:blipFill>
        <p:spPr>
          <a:xfrm>
            <a:off x="2265526" y="3122"/>
            <a:ext cx="5493376" cy="685487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9861829-0890-4D79-27D2-641100A4812F}"/>
              </a:ext>
            </a:extLst>
          </p:cNvPr>
          <p:cNvSpPr txBox="1">
            <a:spLocks/>
          </p:cNvSpPr>
          <p:nvPr/>
        </p:nvSpPr>
        <p:spPr>
          <a:xfrm>
            <a:off x="7758902" y="3121"/>
            <a:ext cx="4433098" cy="6854879"/>
          </a:xfrm>
          <a:prstGeom prst="rect">
            <a:avLst/>
          </a:prstGeom>
          <a:solidFill>
            <a:srgbClr val="020202"/>
          </a:solidFill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200" dirty="0">
              <a:solidFill>
                <a:schemeClr val="bg1"/>
              </a:solidFill>
            </a:endParaRPr>
          </a:p>
          <a:p>
            <a:pPr marL="836613">
              <a:spcAft>
                <a:spcPts val="1200"/>
              </a:spcAft>
            </a:pPr>
            <a: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  <a:t>THEORY OF CHANGE</a:t>
            </a:r>
            <a:b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</a:br>
            <a:endParaRPr lang="en-AU" sz="1600" dirty="0">
              <a:solidFill>
                <a:srgbClr val="A1E6ED"/>
              </a:solidFill>
              <a:latin typeface="Comic Sans MS" panose="030F0702030302020204" pitchFamily="66" charset="0"/>
            </a:endParaRPr>
          </a:p>
          <a:p>
            <a:pPr marL="836613">
              <a:spcAft>
                <a:spcPts val="1200"/>
              </a:spcAft>
            </a:pPr>
            <a: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  <a:t>MEASURES/ INDICATORS/ METRICS</a:t>
            </a:r>
          </a:p>
          <a:p>
            <a:pPr marL="836613">
              <a:spcAft>
                <a:spcPts val="1200"/>
              </a:spcAft>
            </a:pPr>
            <a:b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</a:br>
            <a: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  <a:t>KEY EVALUATION QUESTIONS </a:t>
            </a:r>
          </a:p>
          <a:p>
            <a:pPr marL="836613">
              <a:spcAft>
                <a:spcPts val="1200"/>
              </a:spcAft>
            </a:pPr>
            <a:endParaRPr lang="en-AU" sz="1600" dirty="0">
              <a:solidFill>
                <a:srgbClr val="A1E6ED"/>
              </a:solidFill>
              <a:latin typeface="Comic Sans MS" panose="030F0702030302020204" pitchFamily="66" charset="0"/>
            </a:endParaRPr>
          </a:p>
          <a:p>
            <a:pPr marL="836613">
              <a:spcAft>
                <a:spcPts val="1200"/>
              </a:spcAft>
            </a:pPr>
            <a: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  <a:t>DASHBOARDS</a:t>
            </a:r>
          </a:p>
          <a:p>
            <a:pPr marL="836613">
              <a:spcAft>
                <a:spcPts val="1200"/>
              </a:spcAft>
            </a:pPr>
            <a:endParaRPr lang="en-AU" sz="1600" dirty="0">
              <a:solidFill>
                <a:srgbClr val="A1E6ED"/>
              </a:solidFill>
              <a:latin typeface="Comic Sans MS" panose="030F0702030302020204" pitchFamily="66" charset="0"/>
            </a:endParaRPr>
          </a:p>
          <a:p>
            <a:pPr marL="836613">
              <a:spcAft>
                <a:spcPts val="1200"/>
              </a:spcAft>
            </a:pPr>
            <a: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  <a:t>DATA COLLECTION TOOLS </a:t>
            </a:r>
            <a:b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</a:br>
            <a: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  <a:t>AND METHODS</a:t>
            </a:r>
            <a:b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</a:br>
            <a:endParaRPr lang="en-AU" sz="1600" dirty="0">
              <a:solidFill>
                <a:srgbClr val="A1E6ED"/>
              </a:solidFill>
              <a:latin typeface="Comic Sans MS" panose="030F0702030302020204" pitchFamily="66" charset="0"/>
            </a:endParaRPr>
          </a:p>
          <a:p>
            <a:pPr marL="836613">
              <a:spcAft>
                <a:spcPts val="1200"/>
              </a:spcAft>
            </a:pPr>
            <a: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  <a:t>REFLECTION GATHERINGS</a:t>
            </a:r>
          </a:p>
          <a:p>
            <a:pPr marL="836613">
              <a:spcAft>
                <a:spcPts val="1200"/>
              </a:spcAft>
            </a:pPr>
            <a:endParaRPr lang="en-AU" sz="1600" dirty="0">
              <a:solidFill>
                <a:srgbClr val="A1E6ED"/>
              </a:solidFill>
              <a:latin typeface="Comic Sans MS" panose="030F0702030302020204" pitchFamily="66" charset="0"/>
            </a:endParaRPr>
          </a:p>
          <a:p>
            <a:pPr marL="836613">
              <a:spcAft>
                <a:spcPts val="1200"/>
              </a:spcAft>
            </a:pPr>
            <a: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  <a:t>STEPPINGSTONES TOOL</a:t>
            </a:r>
          </a:p>
          <a:p>
            <a:pPr marL="836613">
              <a:spcAft>
                <a:spcPts val="1200"/>
              </a:spcAft>
            </a:pPr>
            <a:b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</a:br>
            <a: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  <a:t>INDIGENOUS DATA SOVEREIGNTY</a:t>
            </a:r>
            <a:b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</a:br>
            <a:endParaRPr lang="en-AU" sz="1600" dirty="0">
              <a:solidFill>
                <a:srgbClr val="A1E6ED"/>
              </a:solidFill>
              <a:latin typeface="Comic Sans MS" panose="030F0702030302020204" pitchFamily="66" charset="0"/>
            </a:endParaRPr>
          </a:p>
          <a:p>
            <a:pPr marL="836613">
              <a:spcAft>
                <a:spcPts val="1200"/>
              </a:spcAft>
            </a:pPr>
            <a: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  <a:t>ETHICS</a:t>
            </a:r>
            <a:b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</a:br>
            <a:endParaRPr lang="en-AU" sz="1600" dirty="0">
              <a:solidFill>
                <a:srgbClr val="A1E6ED"/>
              </a:solidFill>
              <a:latin typeface="Comic Sans MS" panose="030F0702030302020204" pitchFamily="66" charset="0"/>
            </a:endParaRPr>
          </a:p>
          <a:p>
            <a:pPr marL="836613">
              <a:spcAft>
                <a:spcPts val="1200"/>
              </a:spcAft>
            </a:pPr>
            <a: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  <a:t>DATA SHARING &amp; STORAGE</a:t>
            </a:r>
            <a:br>
              <a:rPr lang="en-AU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AU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AU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836613">
              <a:spcAft>
                <a:spcPts val="1200"/>
              </a:spcAft>
            </a:pPr>
            <a:endParaRPr lang="en-A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1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92B2951-C989-C051-C722-4BE56FB634F5}"/>
              </a:ext>
            </a:extLst>
          </p:cNvPr>
          <p:cNvSpPr txBox="1"/>
          <p:nvPr/>
        </p:nvSpPr>
        <p:spPr>
          <a:xfrm>
            <a:off x="8234325" y="-48282"/>
            <a:ext cx="5024061" cy="7017306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8CF759-CC3B-AD21-CD60-2F910C9F4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34"/>
          <a:stretch/>
        </p:blipFill>
        <p:spPr>
          <a:xfrm>
            <a:off x="-116112" y="2260"/>
            <a:ext cx="8390965" cy="6855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CA09FE-64E7-5ED1-10F2-A4BED38DF666}"/>
              </a:ext>
            </a:extLst>
          </p:cNvPr>
          <p:cNvSpPr txBox="1"/>
          <p:nvPr/>
        </p:nvSpPr>
        <p:spPr>
          <a:xfrm>
            <a:off x="8693369" y="4086889"/>
            <a:ext cx="364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EBCBE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SHARE WHAT’S HAPPENING </a:t>
            </a:r>
            <a:r>
              <a:rPr kumimoji="0" lang="en-AU" sz="1800" i="0" u="none" strike="noStrike" kern="1200" cap="none" spc="0" normalizeH="0" baseline="0" noProof="0" dirty="0">
                <a:ln>
                  <a:noFill/>
                </a:ln>
                <a:solidFill>
                  <a:srgbClr val="EBCBE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WITH COMMUNITY AND PARTNERS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924DB-7C56-0F5E-9F0E-6F7299EBA294}"/>
              </a:ext>
            </a:extLst>
          </p:cNvPr>
          <p:cNvSpPr txBox="1"/>
          <p:nvPr/>
        </p:nvSpPr>
        <p:spPr>
          <a:xfrm>
            <a:off x="8693370" y="1451228"/>
            <a:ext cx="310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EBCBE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PREPARE FOR AND MAP THE JOURNEY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9EBCE-F8AE-7962-E547-85660DA8BC96}"/>
              </a:ext>
            </a:extLst>
          </p:cNvPr>
          <p:cNvSpPr txBox="1"/>
          <p:nvPr/>
        </p:nvSpPr>
        <p:spPr>
          <a:xfrm>
            <a:off x="8693369" y="2630559"/>
            <a:ext cx="383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EBCBE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COLLECT INFORMATION</a:t>
            </a:r>
            <a:b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EBCBE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AU" sz="1800" i="0" u="none" strike="noStrike" kern="1200" cap="none" spc="0" normalizeH="0" baseline="0" noProof="0" dirty="0">
                <a:ln>
                  <a:noFill/>
                </a:ln>
                <a:solidFill>
                  <a:srgbClr val="EBCBE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E.G. COMMUNITY VOICES, WHAT’S WORKING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4D4B9-A045-F450-820E-F866C1787CBF}"/>
              </a:ext>
            </a:extLst>
          </p:cNvPr>
          <p:cNvSpPr txBox="1"/>
          <p:nvPr/>
        </p:nvSpPr>
        <p:spPr>
          <a:xfrm>
            <a:off x="8543499" y="5964072"/>
            <a:ext cx="3648501" cy="92333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DA3D7-BA2D-56C5-7297-FFA18C6B3227}"/>
              </a:ext>
            </a:extLst>
          </p:cNvPr>
          <p:cNvSpPr txBox="1"/>
          <p:nvPr/>
        </p:nvSpPr>
        <p:spPr>
          <a:xfrm>
            <a:off x="8705521" y="5543218"/>
            <a:ext cx="276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EBCBE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SHOW HOW AND WHERE YOU ARE MAKING AN IMPACT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CDB08-8A70-A043-64FA-AD7C14A0FFC1}"/>
              </a:ext>
            </a:extLst>
          </p:cNvPr>
          <p:cNvSpPr txBox="1"/>
          <p:nvPr/>
        </p:nvSpPr>
        <p:spPr>
          <a:xfrm>
            <a:off x="8705521" y="428245"/>
            <a:ext cx="309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EBCBE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UMEL HELPS:</a:t>
            </a:r>
          </a:p>
        </p:txBody>
      </p:sp>
    </p:spTree>
    <p:extLst>
      <p:ext uri="{BB962C8B-B14F-4D97-AF65-F5344CB8AC3E}">
        <p14:creationId xmlns:p14="http://schemas.microsoft.com/office/powerpoint/2010/main" val="853985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92B2951-C989-C051-C722-4BE56FB634F5}"/>
              </a:ext>
            </a:extLst>
          </p:cNvPr>
          <p:cNvSpPr txBox="1"/>
          <p:nvPr/>
        </p:nvSpPr>
        <p:spPr>
          <a:xfrm>
            <a:off x="8234325" y="-48282"/>
            <a:ext cx="5024061" cy="7017306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4D4B9-A045-F450-820E-F866C1787CBF}"/>
              </a:ext>
            </a:extLst>
          </p:cNvPr>
          <p:cNvSpPr txBox="1"/>
          <p:nvPr/>
        </p:nvSpPr>
        <p:spPr>
          <a:xfrm>
            <a:off x="8543499" y="5964072"/>
            <a:ext cx="3648501" cy="92333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CDB08-8A70-A043-64FA-AD7C14A0FFC1}"/>
              </a:ext>
            </a:extLst>
          </p:cNvPr>
          <p:cNvSpPr txBox="1"/>
          <p:nvPr/>
        </p:nvSpPr>
        <p:spPr>
          <a:xfrm>
            <a:off x="8388576" y="224420"/>
            <a:ext cx="4044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9BD49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GETTING STARTED: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89B79-C9E3-C0A7-5BD9-36A497DE4145}"/>
              </a:ext>
            </a:extLst>
          </p:cNvPr>
          <p:cNvSpPr txBox="1"/>
          <p:nvPr/>
        </p:nvSpPr>
        <p:spPr>
          <a:xfrm>
            <a:off x="8388576" y="1172529"/>
            <a:ext cx="391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9BD49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DEDICATED PERSON OR GROUP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300CF5-786D-A77A-3268-042BADCE2BB5}"/>
              </a:ext>
            </a:extLst>
          </p:cNvPr>
          <p:cNvSpPr txBox="1"/>
          <p:nvPr/>
        </p:nvSpPr>
        <p:spPr>
          <a:xfrm>
            <a:off x="8388576" y="1821185"/>
            <a:ext cx="391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9BD49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WORK ON IT TOGETHER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B122A6-51C9-FD1A-091F-3F0599209561}"/>
              </a:ext>
            </a:extLst>
          </p:cNvPr>
          <p:cNvSpPr txBox="1"/>
          <p:nvPr/>
        </p:nvSpPr>
        <p:spPr>
          <a:xfrm>
            <a:off x="8337481" y="4598150"/>
            <a:ext cx="391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9BD49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UNDERSTAND DATA SOVEREIGNTY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7BD73A-86C4-0F26-5F8C-EB71F583D67A}"/>
              </a:ext>
            </a:extLst>
          </p:cNvPr>
          <p:cNvSpPr txBox="1"/>
          <p:nvPr/>
        </p:nvSpPr>
        <p:spPr>
          <a:xfrm>
            <a:off x="8337481" y="3672495"/>
            <a:ext cx="391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9BD49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SUPPORT AND BUILD 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9BD49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EXPERIENCE IN UMEL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FC67D-11CA-DFA9-CCD0-373DE19127BC}"/>
              </a:ext>
            </a:extLst>
          </p:cNvPr>
          <p:cNvSpPr txBox="1"/>
          <p:nvPr/>
        </p:nvSpPr>
        <p:spPr>
          <a:xfrm>
            <a:off x="8337481" y="5523805"/>
            <a:ext cx="3919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9BD49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 ABOUT WHAT WORKS AND WHAT DOESN’T WHEN COLLECTING, USING AND SHARING DATA &amp; STORIES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CAE5D-F511-5F4B-48A9-05AB5C4E7150}"/>
              </a:ext>
            </a:extLst>
          </p:cNvPr>
          <p:cNvSpPr txBox="1"/>
          <p:nvPr/>
        </p:nvSpPr>
        <p:spPr>
          <a:xfrm>
            <a:off x="8388576" y="2469841"/>
            <a:ext cx="3919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9BD49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WORK OUT WHAT “GOOD” LOOKS LIKE FOR YOUR COMMUNITY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C52B3-CB52-1319-3073-0A2EE0B3D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34"/>
          <a:stretch/>
        </p:blipFill>
        <p:spPr>
          <a:xfrm>
            <a:off x="-116112" y="2260"/>
            <a:ext cx="8390965" cy="68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7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92B2951-C989-C051-C722-4BE56FB634F5}"/>
              </a:ext>
            </a:extLst>
          </p:cNvPr>
          <p:cNvSpPr txBox="1"/>
          <p:nvPr/>
        </p:nvSpPr>
        <p:spPr>
          <a:xfrm>
            <a:off x="8234325" y="-48282"/>
            <a:ext cx="5024061" cy="7017306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A09FE-64E7-5ED1-10F2-A4BED38DF666}"/>
              </a:ext>
            </a:extLst>
          </p:cNvPr>
          <p:cNvSpPr txBox="1"/>
          <p:nvPr/>
        </p:nvSpPr>
        <p:spPr>
          <a:xfrm>
            <a:off x="8654097" y="3970516"/>
            <a:ext cx="309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F1B3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BRING PEOPLE TOGETHER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1B3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REFLECT, LEARN AND PLAN (STEPPINGSTONE TOOL)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924DB-7C56-0F5E-9F0E-6F7299EBA294}"/>
              </a:ext>
            </a:extLst>
          </p:cNvPr>
          <p:cNvSpPr txBox="1"/>
          <p:nvPr/>
        </p:nvSpPr>
        <p:spPr>
          <a:xfrm>
            <a:off x="8678856" y="1720646"/>
            <a:ext cx="3092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F1B3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LISTEN, COLLECT STORIES AND FEEDBACK, USE &amp; SHARE DATA </a:t>
            </a:r>
            <a:b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F1B3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1B37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9EBCE-F8AE-7962-E547-85660DA8BC96}"/>
              </a:ext>
            </a:extLst>
          </p:cNvPr>
          <p:cNvSpPr txBox="1"/>
          <p:nvPr/>
        </p:nvSpPr>
        <p:spPr>
          <a:xfrm>
            <a:off x="8678856" y="3232141"/>
            <a:ext cx="309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F1B3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TRACK CHANGES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4D4B9-A045-F450-820E-F866C1787CBF}"/>
              </a:ext>
            </a:extLst>
          </p:cNvPr>
          <p:cNvSpPr txBox="1"/>
          <p:nvPr/>
        </p:nvSpPr>
        <p:spPr>
          <a:xfrm>
            <a:off x="8543499" y="5964072"/>
            <a:ext cx="3648501" cy="92333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DA3D7-BA2D-56C5-7297-FFA18C6B3227}"/>
              </a:ext>
            </a:extLst>
          </p:cNvPr>
          <p:cNvSpPr txBox="1"/>
          <p:nvPr/>
        </p:nvSpPr>
        <p:spPr>
          <a:xfrm>
            <a:off x="8678855" y="5625726"/>
            <a:ext cx="338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F1B376"/>
                </a:solidFill>
                <a:latin typeface="Comic Sans MS" panose="030F0702030302020204" pitchFamily="66" charset="0"/>
              </a:rPr>
              <a:t>REPORT</a:t>
            </a:r>
            <a:r>
              <a:rPr lang="en-AU" dirty="0">
                <a:solidFill>
                  <a:srgbClr val="F1B376"/>
                </a:solidFill>
                <a:latin typeface="Comic Sans MS" panose="030F0702030302020204" pitchFamily="66" charset="0"/>
              </a:rPr>
              <a:t> </a:t>
            </a:r>
            <a:r>
              <a:rPr lang="en-AU" b="1" dirty="0">
                <a:solidFill>
                  <a:srgbClr val="F1B376"/>
                </a:solidFill>
                <a:latin typeface="Comic Sans MS" panose="030F0702030302020204" pitchFamily="66" charset="0"/>
              </a:rPr>
              <a:t>HOW IT’S GOING</a:t>
            </a:r>
            <a:br>
              <a:rPr lang="en-AU" dirty="0">
                <a:solidFill>
                  <a:srgbClr val="F1B376"/>
                </a:solidFill>
                <a:latin typeface="Comic Sans MS" panose="030F0702030302020204" pitchFamily="66" charset="0"/>
              </a:rPr>
            </a:br>
            <a:r>
              <a:rPr lang="en-AU" dirty="0">
                <a:solidFill>
                  <a:srgbClr val="F1B376"/>
                </a:solidFill>
                <a:latin typeface="Comic Sans MS" panose="030F0702030302020204" pitchFamily="66" charset="0"/>
              </a:rPr>
              <a:t>(EVERY 6 MONTHS)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1B37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CDB08-8A70-A043-64FA-AD7C14A0FFC1}"/>
              </a:ext>
            </a:extLst>
          </p:cNvPr>
          <p:cNvSpPr txBox="1"/>
          <p:nvPr/>
        </p:nvSpPr>
        <p:spPr>
          <a:xfrm>
            <a:off x="8678856" y="398588"/>
            <a:ext cx="4008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1B3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 PART OF </a:t>
            </a:r>
            <a:b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1B3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1B3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WORK: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DF3CD6-FC0A-F80C-7128-0C9D75654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34"/>
          <a:stretch/>
        </p:blipFill>
        <p:spPr>
          <a:xfrm>
            <a:off x="-116112" y="2260"/>
            <a:ext cx="8390965" cy="68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0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92B2951-C989-C051-C722-4BE56FB634F5}"/>
              </a:ext>
            </a:extLst>
          </p:cNvPr>
          <p:cNvSpPr txBox="1"/>
          <p:nvPr/>
        </p:nvSpPr>
        <p:spPr>
          <a:xfrm>
            <a:off x="8234325" y="-48282"/>
            <a:ext cx="5024061" cy="7017306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222222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4D4B9-A045-F450-820E-F866C1787CBF}"/>
              </a:ext>
            </a:extLst>
          </p:cNvPr>
          <p:cNvSpPr txBox="1"/>
          <p:nvPr/>
        </p:nvSpPr>
        <p:spPr>
          <a:xfrm>
            <a:off x="8543499" y="5964072"/>
            <a:ext cx="3648501" cy="92333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CDB08-8A70-A043-64FA-AD7C14A0FFC1}"/>
              </a:ext>
            </a:extLst>
          </p:cNvPr>
          <p:cNvSpPr txBox="1"/>
          <p:nvPr/>
        </p:nvSpPr>
        <p:spPr>
          <a:xfrm>
            <a:off x="8548230" y="282476"/>
            <a:ext cx="400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89B79-C9E3-C0A7-5BD9-36A497DE4145}"/>
              </a:ext>
            </a:extLst>
          </p:cNvPr>
          <p:cNvSpPr txBox="1"/>
          <p:nvPr/>
        </p:nvSpPr>
        <p:spPr>
          <a:xfrm>
            <a:off x="8548230" y="1230585"/>
            <a:ext cx="413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UMEL COMMUNITY BOOKLET, </a:t>
            </a:r>
            <a:b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GUIDE, &amp; POSTERS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300CF5-786D-A77A-3268-042BADCE2BB5}"/>
              </a:ext>
            </a:extLst>
          </p:cNvPr>
          <p:cNvSpPr txBox="1"/>
          <p:nvPr/>
        </p:nvSpPr>
        <p:spPr>
          <a:xfrm>
            <a:off x="8548230" y="2301805"/>
            <a:ext cx="413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DATA DASHBOARDS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B122A6-51C9-FD1A-091F-3F0599209561}"/>
              </a:ext>
            </a:extLst>
          </p:cNvPr>
          <p:cNvSpPr txBox="1"/>
          <p:nvPr/>
        </p:nvSpPr>
        <p:spPr>
          <a:xfrm>
            <a:off x="8497135" y="4042845"/>
            <a:ext cx="4132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TOOLKIT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STEPPINGSTONES TOOL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REPORTING TEMPLATES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D1D1D1"/>
                </a:solidFill>
                <a:latin typeface="Comic Sans MS" panose="030F0702030302020204" pitchFamily="66" charset="0"/>
              </a:rPr>
              <a:t>IMPACT YARN GUIDE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srgbClr val="D1D1D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7BD73A-86C4-0F26-5F8C-EB71F583D67A}"/>
              </a:ext>
            </a:extLst>
          </p:cNvPr>
          <p:cNvSpPr txBox="1"/>
          <p:nvPr/>
        </p:nvSpPr>
        <p:spPr>
          <a:xfrm>
            <a:off x="8501493" y="3109056"/>
            <a:ext cx="413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D1D1D1"/>
                </a:solidFill>
                <a:latin typeface="Comic Sans MS" panose="030F0702030302020204" pitchFamily="66" charset="0"/>
              </a:rPr>
              <a:t>REFRESHED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UMEL STRATEGY </a:t>
            </a:r>
            <a:b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&amp; GUIDE QUESTIONS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4608CF-8EF0-6A76-EC1D-FB46E484AF33}"/>
              </a:ext>
            </a:extLst>
          </p:cNvPr>
          <p:cNvSpPr txBox="1"/>
          <p:nvPr/>
        </p:nvSpPr>
        <p:spPr>
          <a:xfrm>
            <a:off x="8424650" y="5735581"/>
            <a:ext cx="4132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FIND OUT MORE: </a:t>
            </a:r>
            <a:br>
              <a:rPr kumimoji="0" lang="en-AU" sz="1800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AU" sz="1800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ASK YOUR GOVERNMENT  CONTACT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E63A62-C22F-A104-F83E-418DB1141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34"/>
          <a:stretch/>
        </p:blipFill>
        <p:spPr>
          <a:xfrm>
            <a:off x="-116112" y="2260"/>
            <a:ext cx="8390965" cy="68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87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C64E-D055-700D-72FC-5DCAF6C1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708" y="-1"/>
            <a:ext cx="7057291" cy="684627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365125"/>
            <a:r>
              <a:rPr lang="en-AU" dirty="0">
                <a:solidFill>
                  <a:schemeClr val="bg1"/>
                </a:solidFill>
              </a:rPr>
              <a:t>QUESTIONS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COMMENTS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EXAMPLES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???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AE1D8-5187-D530-59AF-926E99CB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34707" cy="68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58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34"/>
          <a:stretch/>
        </p:blipFill>
        <p:spPr>
          <a:xfrm>
            <a:off x="3908058" y="0"/>
            <a:ext cx="8390965" cy="6855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EF2475-36CF-019F-B4C6-2C3B3188ECA5}"/>
              </a:ext>
            </a:extLst>
          </p:cNvPr>
          <p:cNvSpPr txBox="1"/>
          <p:nvPr/>
        </p:nvSpPr>
        <p:spPr>
          <a:xfrm>
            <a:off x="0" y="0"/>
            <a:ext cx="4094328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4B2ECD-CB09-854E-F241-8ACB7035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14" y="797547"/>
            <a:ext cx="3351597" cy="5260645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rgbClr val="0093DD"/>
                </a:solidFill>
              </a:rPr>
              <a:t>CONNECTED BEGINNINGS</a:t>
            </a:r>
            <a:br>
              <a:rPr lang="en-AU" sz="3200" dirty="0">
                <a:solidFill>
                  <a:schemeClr val="bg1"/>
                </a:solidFill>
              </a:rPr>
            </a:br>
            <a:br>
              <a:rPr lang="en-AU" sz="3200" dirty="0">
                <a:solidFill>
                  <a:schemeClr val="bg1"/>
                </a:solidFill>
              </a:rPr>
            </a:br>
            <a:r>
              <a:rPr lang="en-AU" sz="3200" dirty="0">
                <a:solidFill>
                  <a:schemeClr val="bg1"/>
                </a:solidFill>
              </a:rPr>
              <a:t>WORKING TOGETHER FOR STRONG COMMUNITIES, CHILDREN, AND FAMILIES</a:t>
            </a:r>
          </a:p>
        </p:txBody>
      </p:sp>
    </p:spTree>
    <p:extLst>
      <p:ext uri="{BB962C8B-B14F-4D97-AF65-F5344CB8AC3E}">
        <p14:creationId xmlns:p14="http://schemas.microsoft.com/office/powerpoint/2010/main" val="7028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80" b="41109"/>
          <a:stretch/>
        </p:blipFill>
        <p:spPr>
          <a:xfrm>
            <a:off x="1885622" y="-133050"/>
            <a:ext cx="7982727" cy="7124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78531B-F09A-F405-A001-C43F6EF051A8}"/>
              </a:ext>
            </a:extLst>
          </p:cNvPr>
          <p:cNvSpPr txBox="1"/>
          <p:nvPr/>
        </p:nvSpPr>
        <p:spPr>
          <a:xfrm>
            <a:off x="4316506" y="709327"/>
            <a:ext cx="268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omic Sans MS" panose="030F0702030302020204" pitchFamily="66" charset="0"/>
              </a:rPr>
              <a:t>By working together…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9748221" y="-114225"/>
            <a:ext cx="2683757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195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80" b="41109"/>
          <a:stretch/>
        </p:blipFill>
        <p:spPr>
          <a:xfrm>
            <a:off x="1885622" y="-133050"/>
            <a:ext cx="7982727" cy="7124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78531B-F09A-F405-A001-C43F6EF051A8}"/>
              </a:ext>
            </a:extLst>
          </p:cNvPr>
          <p:cNvSpPr txBox="1"/>
          <p:nvPr/>
        </p:nvSpPr>
        <p:spPr>
          <a:xfrm>
            <a:off x="4316506" y="709327"/>
            <a:ext cx="268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omic Sans MS" panose="030F0702030302020204" pitchFamily="66" charset="0"/>
              </a:rPr>
              <a:t>By working together…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9748221" y="-114225"/>
            <a:ext cx="2683757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78596-EB2F-CB34-2DA1-1386D0187C31}"/>
              </a:ext>
            </a:extLst>
          </p:cNvPr>
          <p:cNvSpPr txBox="1"/>
          <p:nvPr/>
        </p:nvSpPr>
        <p:spPr>
          <a:xfrm>
            <a:off x="4093811" y="1583160"/>
            <a:ext cx="309078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dirty="0">
                <a:latin typeface="Comic Sans MS"/>
              </a:rPr>
              <a:t>We link up services </a:t>
            </a:r>
            <a:br>
              <a:rPr lang="en-AU" dirty="0">
                <a:latin typeface="Comic Sans MS" panose="030F0702030302020204" pitchFamily="66" charset="0"/>
              </a:rPr>
            </a:br>
            <a:r>
              <a:rPr lang="en-AU" dirty="0">
                <a:latin typeface="Comic Sans MS"/>
              </a:rPr>
              <a:t>and community has positive experiences…</a:t>
            </a:r>
          </a:p>
        </p:txBody>
      </p:sp>
    </p:spTree>
    <p:extLst>
      <p:ext uri="{BB962C8B-B14F-4D97-AF65-F5344CB8AC3E}">
        <p14:creationId xmlns:p14="http://schemas.microsoft.com/office/powerpoint/2010/main" val="363270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80" b="41109"/>
          <a:stretch/>
        </p:blipFill>
        <p:spPr>
          <a:xfrm>
            <a:off x="1885622" y="-133050"/>
            <a:ext cx="7982727" cy="7124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78531B-F09A-F405-A001-C43F6EF051A8}"/>
              </a:ext>
            </a:extLst>
          </p:cNvPr>
          <p:cNvSpPr txBox="1"/>
          <p:nvPr/>
        </p:nvSpPr>
        <p:spPr>
          <a:xfrm>
            <a:off x="4316506" y="709327"/>
            <a:ext cx="268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omic Sans MS" panose="030F0702030302020204" pitchFamily="66" charset="0"/>
              </a:rPr>
              <a:t>By working together…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7A89C-ED89-4D21-B00D-13DE198AE978}"/>
              </a:ext>
            </a:extLst>
          </p:cNvPr>
          <p:cNvSpPr txBox="1"/>
          <p:nvPr/>
        </p:nvSpPr>
        <p:spPr>
          <a:xfrm>
            <a:off x="4678014" y="2892845"/>
            <a:ext cx="1893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Comic Sans MS" panose="030F0702030302020204" pitchFamily="66" charset="0"/>
              </a:rPr>
              <a:t>Children </a:t>
            </a:r>
            <a:br>
              <a:rPr lang="en-AU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dirty="0">
                <a:solidFill>
                  <a:schemeClr val="bg1"/>
                </a:solidFill>
                <a:latin typeface="Comic Sans MS" panose="030F0702030302020204" pitchFamily="66" charset="0"/>
              </a:rPr>
              <a:t>are healthy, have a strong connection to culture, and </a:t>
            </a:r>
            <a:br>
              <a:rPr lang="en-AU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dirty="0">
                <a:solidFill>
                  <a:schemeClr val="bg1"/>
                </a:solidFill>
                <a:latin typeface="Comic Sans MS" panose="030F0702030302020204" pitchFamily="66" charset="0"/>
              </a:rPr>
              <a:t>are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9748221" y="-114225"/>
            <a:ext cx="2683757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78596-EB2F-CB34-2DA1-1386D0187C31}"/>
              </a:ext>
            </a:extLst>
          </p:cNvPr>
          <p:cNvSpPr txBox="1"/>
          <p:nvPr/>
        </p:nvSpPr>
        <p:spPr>
          <a:xfrm>
            <a:off x="4093811" y="1583160"/>
            <a:ext cx="309078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dirty="0">
                <a:latin typeface="Comic Sans MS"/>
              </a:rPr>
              <a:t>We link up services </a:t>
            </a:r>
            <a:br>
              <a:rPr lang="en-AU" dirty="0">
                <a:latin typeface="Comic Sans MS" panose="030F0702030302020204" pitchFamily="66" charset="0"/>
              </a:rPr>
            </a:br>
            <a:r>
              <a:rPr lang="en-AU" dirty="0">
                <a:latin typeface="Comic Sans MS"/>
              </a:rPr>
              <a:t>and community has positive experiences…</a:t>
            </a:r>
          </a:p>
        </p:txBody>
      </p:sp>
    </p:spTree>
    <p:extLst>
      <p:ext uri="{BB962C8B-B14F-4D97-AF65-F5344CB8AC3E}">
        <p14:creationId xmlns:p14="http://schemas.microsoft.com/office/powerpoint/2010/main" val="294582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80" b="41109"/>
          <a:stretch/>
        </p:blipFill>
        <p:spPr>
          <a:xfrm>
            <a:off x="1885622" y="-133050"/>
            <a:ext cx="7982727" cy="7124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9748221" y="-114225"/>
            <a:ext cx="2683757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60316-C12B-3489-9369-B1438255E214}"/>
              </a:ext>
            </a:extLst>
          </p:cNvPr>
          <p:cNvSpPr txBox="1"/>
          <p:nvPr/>
        </p:nvSpPr>
        <p:spPr>
          <a:xfrm>
            <a:off x="8933249" y="718079"/>
            <a:ext cx="3227501" cy="323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C8512F"/>
              </a:buClr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E26E00">
                    <a:lumMod val="20000"/>
                    <a:lumOff val="80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Along the way,</a:t>
            </a:r>
            <a:b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E26E00">
                    <a:lumMod val="20000"/>
                    <a:lumOff val="80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E26E00">
                    <a:lumMod val="20000"/>
                    <a:lumOff val="80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we listen to community, reflect, and gather and share information about what community want and the changes starting to happen.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D82C616-A383-40D3-319D-7040AB66F81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12076" y="1657717"/>
            <a:ext cx="979358" cy="646276"/>
          </a:xfrm>
          <a:prstGeom prst="curvedConnector3">
            <a:avLst/>
          </a:prstGeom>
          <a:ln w="57150">
            <a:solidFill>
              <a:srgbClr val="FFE2C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FEC5B72E-ED4E-7656-F8BA-64728AD25618}"/>
              </a:ext>
            </a:extLst>
          </p:cNvPr>
          <p:cNvCxnSpPr>
            <a:cxnSpLocks/>
          </p:cNvCxnSpPr>
          <p:nvPr/>
        </p:nvCxnSpPr>
        <p:spPr>
          <a:xfrm flipV="1">
            <a:off x="6369620" y="2676170"/>
            <a:ext cx="1297680" cy="752829"/>
          </a:xfrm>
          <a:prstGeom prst="curvedConnector3">
            <a:avLst/>
          </a:prstGeom>
          <a:ln w="57150">
            <a:solidFill>
              <a:srgbClr val="FFE2C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5911FD42-F959-55B7-FCEA-32E3C9DADCA4}"/>
              </a:ext>
            </a:extLst>
          </p:cNvPr>
          <p:cNvCxnSpPr>
            <a:cxnSpLocks/>
          </p:cNvCxnSpPr>
          <p:nvPr/>
        </p:nvCxnSpPr>
        <p:spPr>
          <a:xfrm flipV="1">
            <a:off x="8382059" y="909244"/>
            <a:ext cx="958676" cy="581932"/>
          </a:xfrm>
          <a:prstGeom prst="curvedConnector3">
            <a:avLst/>
          </a:prstGeom>
          <a:ln w="57150">
            <a:solidFill>
              <a:srgbClr val="FFE2C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B4FCC02E-0E70-D02F-ADAA-EFE34F650FF6}"/>
              </a:ext>
            </a:extLst>
          </p:cNvPr>
          <p:cNvCxnSpPr>
            <a:cxnSpLocks/>
          </p:cNvCxnSpPr>
          <p:nvPr/>
        </p:nvCxnSpPr>
        <p:spPr>
          <a:xfrm flipV="1">
            <a:off x="5408612" y="3383278"/>
            <a:ext cx="1297680" cy="752829"/>
          </a:xfrm>
          <a:prstGeom prst="curvedConnector3">
            <a:avLst/>
          </a:prstGeom>
          <a:ln w="57150">
            <a:solidFill>
              <a:srgbClr val="FFE2C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7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80" b="41109"/>
          <a:stretch/>
        </p:blipFill>
        <p:spPr>
          <a:xfrm>
            <a:off x="1885622" y="-133050"/>
            <a:ext cx="7982727" cy="7124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9748221" y="-114225"/>
            <a:ext cx="2683757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B38A6B-5C03-3A76-EA40-A3106237EE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45" t="7772" r="11749" b="51060"/>
          <a:stretch/>
        </p:blipFill>
        <p:spPr>
          <a:xfrm>
            <a:off x="8322416" y="4958795"/>
            <a:ext cx="2224585" cy="1128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AF9AC5-F050-01A2-443F-2A555E401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45" t="51082" r="54463" b="8136"/>
          <a:stretch/>
        </p:blipFill>
        <p:spPr>
          <a:xfrm>
            <a:off x="10547000" y="4958796"/>
            <a:ext cx="974899" cy="11811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3D754A-5829-771B-ADD0-806778FAC5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083" t="48761" r="11801" b="8136"/>
          <a:stretch/>
        </p:blipFill>
        <p:spPr>
          <a:xfrm>
            <a:off x="11326391" y="4886965"/>
            <a:ext cx="851247" cy="12828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70281C-7AEF-9061-E04C-20EC233A452D}"/>
              </a:ext>
            </a:extLst>
          </p:cNvPr>
          <p:cNvSpPr txBox="1"/>
          <p:nvPr/>
        </p:nvSpPr>
        <p:spPr>
          <a:xfrm>
            <a:off x="8933249" y="718079"/>
            <a:ext cx="3227501" cy="372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C8512F"/>
              </a:buClr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E26E00">
                    <a:lumMod val="20000"/>
                    <a:lumOff val="80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Along the way,</a:t>
            </a:r>
            <a:b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E26E00">
                    <a:lumMod val="20000"/>
                    <a:lumOff val="80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E26E00">
                    <a:lumMod val="20000"/>
                    <a:lumOff val="80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we listen to community, reflect, and gather and share information about what community want and the changes starting to happen.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C8512F"/>
              </a:buClr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E26E00">
                    <a:lumMod val="20000"/>
                    <a:lumOff val="80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 is….</a:t>
            </a: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A16C1293-5E07-25A3-AA69-DDDE410CE49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12076" y="1657717"/>
            <a:ext cx="979358" cy="646276"/>
          </a:xfrm>
          <a:prstGeom prst="curvedConnector3">
            <a:avLst/>
          </a:prstGeom>
          <a:ln w="57150">
            <a:solidFill>
              <a:srgbClr val="FFE2C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4D860D39-8ED8-7383-84A7-BEF8E229BE68}"/>
              </a:ext>
            </a:extLst>
          </p:cNvPr>
          <p:cNvCxnSpPr>
            <a:cxnSpLocks/>
          </p:cNvCxnSpPr>
          <p:nvPr/>
        </p:nvCxnSpPr>
        <p:spPr>
          <a:xfrm flipV="1">
            <a:off x="6369620" y="2676170"/>
            <a:ext cx="1297680" cy="752829"/>
          </a:xfrm>
          <a:prstGeom prst="curvedConnector3">
            <a:avLst/>
          </a:prstGeom>
          <a:ln w="57150">
            <a:solidFill>
              <a:srgbClr val="FFE2C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C2CE66D-E54B-D0D0-9756-80290B890CAE}"/>
              </a:ext>
            </a:extLst>
          </p:cNvPr>
          <p:cNvCxnSpPr>
            <a:cxnSpLocks/>
          </p:cNvCxnSpPr>
          <p:nvPr/>
        </p:nvCxnSpPr>
        <p:spPr>
          <a:xfrm flipV="1">
            <a:off x="8382059" y="909244"/>
            <a:ext cx="958676" cy="581932"/>
          </a:xfrm>
          <a:prstGeom prst="curvedConnector3">
            <a:avLst/>
          </a:prstGeom>
          <a:ln w="57150">
            <a:solidFill>
              <a:srgbClr val="FFE2C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AAC08F82-AA29-3CCE-85E4-2B4BEBE5DDC8}"/>
              </a:ext>
            </a:extLst>
          </p:cNvPr>
          <p:cNvCxnSpPr>
            <a:cxnSpLocks/>
          </p:cNvCxnSpPr>
          <p:nvPr/>
        </p:nvCxnSpPr>
        <p:spPr>
          <a:xfrm flipV="1">
            <a:off x="5408612" y="3383278"/>
            <a:ext cx="1297680" cy="752829"/>
          </a:xfrm>
          <a:prstGeom prst="curvedConnector3">
            <a:avLst/>
          </a:prstGeom>
          <a:ln w="57150">
            <a:solidFill>
              <a:srgbClr val="FFE2C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FC866CA-AB1B-2A25-235E-52EE5D9B1F1B}"/>
              </a:ext>
            </a:extLst>
          </p:cNvPr>
          <p:cNvSpPr txBox="1"/>
          <p:nvPr/>
        </p:nvSpPr>
        <p:spPr>
          <a:xfrm>
            <a:off x="-54592" y="0"/>
            <a:ext cx="5570021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17041-4B2B-668D-3966-B6E9D2823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661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72D70-86A1-BCA6-74FE-A0EBBFEDF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4"/>
          <a:stretch/>
        </p:blipFill>
        <p:spPr>
          <a:xfrm>
            <a:off x="-90351" y="1037230"/>
            <a:ext cx="5424351" cy="52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3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A0A5-63F3-6F44-DF7E-5550AE1B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3927C-B356-3DB5-7D3A-0BC67C4D5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747" y="-401"/>
            <a:ext cx="6970642" cy="6967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A2604-1342-2C47-59B0-6855CDCCBBAC}"/>
              </a:ext>
            </a:extLst>
          </p:cNvPr>
          <p:cNvSpPr txBox="1"/>
          <p:nvPr/>
        </p:nvSpPr>
        <p:spPr>
          <a:xfrm>
            <a:off x="-54592" y="0"/>
            <a:ext cx="5424351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349367-3028-D278-B21B-EAACE60CFE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4"/>
          <a:stretch/>
        </p:blipFill>
        <p:spPr>
          <a:xfrm>
            <a:off x="-90351" y="1037230"/>
            <a:ext cx="5424351" cy="52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9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ear Horizon">
      <a:dk1>
        <a:srgbClr val="222222"/>
      </a:dk1>
      <a:lt1>
        <a:srgbClr val="FFFFFF"/>
      </a:lt1>
      <a:dk2>
        <a:srgbClr val="222222"/>
      </a:dk2>
      <a:lt2>
        <a:srgbClr val="FFFFFF"/>
      </a:lt2>
      <a:accent1>
        <a:srgbClr val="E26E00"/>
      </a:accent1>
      <a:accent2>
        <a:srgbClr val="0D3E67"/>
      </a:accent2>
      <a:accent3>
        <a:srgbClr val="46B8A9"/>
      </a:accent3>
      <a:accent4>
        <a:srgbClr val="CBC3BB"/>
      </a:accent4>
      <a:accent5>
        <a:srgbClr val="CBC3BB"/>
      </a:accent5>
      <a:accent6>
        <a:srgbClr val="FCE2CC"/>
      </a:accent6>
      <a:hlink>
        <a:srgbClr val="0D3E67"/>
      </a:hlink>
      <a:folHlink>
        <a:srgbClr val="E26E00"/>
      </a:folHlink>
    </a:clrScheme>
    <a:fontScheme name="CH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" id="{C3A8BFC6-1322-4382-8F09-EAC69F2087BB}" vid="{859AF5CC-6C90-481A-A03E-5F2D9E495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bc888b-a5f8-4459-910c-38afb11664f3">
      <UserInfo>
        <DisplayName>Leigh Stewart</DisplayName>
        <AccountId>10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D4AD809DFC3743BA84A0BB258FE17B" ma:contentTypeVersion="5" ma:contentTypeDescription="Create a new document." ma:contentTypeScope="" ma:versionID="09b02129c40b8d1d96c5c8514b4db756">
  <xsd:schema xmlns:xsd="http://www.w3.org/2001/XMLSchema" xmlns:xs="http://www.w3.org/2001/XMLSchema" xmlns:p="http://schemas.microsoft.com/office/2006/metadata/properties" xmlns:ns2="aeb1885c-9896-4204-9094-1cacbc51daa0" xmlns:ns3="27bc888b-a5f8-4459-910c-38afb11664f3" targetNamespace="http://schemas.microsoft.com/office/2006/metadata/properties" ma:root="true" ma:fieldsID="c411b977e8afd047f4cde79603f64d2e" ns2:_="" ns3:_="">
    <xsd:import namespace="aeb1885c-9896-4204-9094-1cacbc51daa0"/>
    <xsd:import namespace="27bc888b-a5f8-4459-910c-38afb11664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1885c-9896-4204-9094-1cacbc51d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c888b-a5f8-4459-910c-38afb11664f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7182D7-A9E8-41FC-A8AE-56BEE883F2A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aeb1885c-9896-4204-9094-1cacbc51daa0"/>
    <ds:schemaRef ds:uri="http://schemas.microsoft.com/office/2006/documentManagement/types"/>
    <ds:schemaRef ds:uri="http://www.w3.org/XML/1998/namespace"/>
    <ds:schemaRef ds:uri="http://purl.org/dc/elements/1.1/"/>
    <ds:schemaRef ds:uri="27bc888b-a5f8-4459-910c-38afb11664f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E0CD126-10C6-4D3F-A45B-FC01A857B8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9A772F-065F-4A6D-9A56-07BA976A8429}">
  <ds:schemaRefs>
    <ds:schemaRef ds:uri="27bc888b-a5f8-4459-910c-38afb11664f3"/>
    <ds:schemaRef ds:uri="aeb1885c-9896-4204-9094-1cacbc51da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10994</TotalTime>
  <Words>394</Words>
  <Application>Microsoft Office PowerPoint</Application>
  <PresentationFormat>Widescreen</PresentationFormat>
  <Paragraphs>196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Franklin Gothic Medium</vt:lpstr>
      <vt:lpstr>Segoe UI</vt:lpstr>
      <vt:lpstr>Office Theme</vt:lpstr>
      <vt:lpstr>INTRO TO UMEL FOR CONNECTED BEGINNINGS  Ellise Barkley</vt:lpstr>
      <vt:lpstr>CONNECTED BEGINNINGS  WORKING TOGETHER FOR STRONG COMMUNITIES, CHILDREN, AND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 COMMENTS EXAMPLES 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Yuanita Moore</dc:creator>
  <cp:lastModifiedBy>Ellise Barkley</cp:lastModifiedBy>
  <cp:revision>40</cp:revision>
  <cp:lastPrinted>2022-11-15T02:49:56Z</cp:lastPrinted>
  <dcterms:created xsi:type="dcterms:W3CDTF">2022-06-14T09:07:53Z</dcterms:created>
  <dcterms:modified xsi:type="dcterms:W3CDTF">2022-11-16T01:11:32Z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0x010100C3D4AD809DFC3743BA84A0BB258FE17B</vt:lpwstr>
  </property>
  <property fmtid="{D5CDD505-2E9C-101B-9397-08002B2CF9AE}" pid="3" name="MediaServiceImageTags">
    <vt:lpwstr/>
  </property>
  <property fmtid="{D5CDD505-2E9C-101B-9397-08002B2CF9AE}" pid="4" name="MSIP_Label_d00a4df9-c942-4b09-b23a-6c1023f6de27_Enabled">
    <vt:lpwstr>true</vt:lpwstr>
  </property>
  <property fmtid="{D5CDD505-2E9C-101B-9397-08002B2CF9AE}" pid="5" name="MSIP_Label_d00a4df9-c942-4b09-b23a-6c1023f6de27_SetDate">
    <vt:lpwstr>2022-10-13T04:10:01Z</vt:lpwstr>
  </property>
  <property fmtid="{D5CDD505-2E9C-101B-9397-08002B2CF9AE}" pid="6" name="MSIP_Label_d00a4df9-c942-4b09-b23a-6c1023f6de27_Method">
    <vt:lpwstr>Privileged</vt:lpwstr>
  </property>
  <property fmtid="{D5CDD505-2E9C-101B-9397-08002B2CF9AE}" pid="7" name="MSIP_Label_d00a4df9-c942-4b09-b23a-6c1023f6de27_Name">
    <vt:lpwstr>Official (DJPR)</vt:lpwstr>
  </property>
  <property fmtid="{D5CDD505-2E9C-101B-9397-08002B2CF9AE}" pid="8" name="MSIP_Label_d00a4df9-c942-4b09-b23a-6c1023f6de27_SiteId">
    <vt:lpwstr>722ea0be-3e1c-4b11-ad6f-9401d6856e24</vt:lpwstr>
  </property>
  <property fmtid="{D5CDD505-2E9C-101B-9397-08002B2CF9AE}" pid="9" name="MSIP_Label_d00a4df9-c942-4b09-b23a-6c1023f6de27_ActionId">
    <vt:lpwstr>43e000e7-9ec6-463b-a3e9-dd11940b1c0e</vt:lpwstr>
  </property>
  <property fmtid="{D5CDD505-2E9C-101B-9397-08002B2CF9AE}" pid="10" name="MSIP_Label_d00a4df9-c942-4b09-b23a-6c1023f6de27_ContentBits">
    <vt:lpwstr>3</vt:lpwstr>
  </property>
</Properties>
</file>